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8"/>
  </p:notesMasterIdLst>
  <p:sldIdLst>
    <p:sldId id="260" r:id="rId2"/>
    <p:sldId id="323" r:id="rId3"/>
    <p:sldId id="366" r:id="rId4"/>
    <p:sldId id="299" r:id="rId5"/>
    <p:sldId id="396" r:id="rId6"/>
    <p:sldId id="394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63" r:id="rId15"/>
    <p:sldId id="379" r:id="rId16"/>
    <p:sldId id="380" r:id="rId17"/>
    <p:sldId id="388" r:id="rId18"/>
    <p:sldId id="389" r:id="rId19"/>
    <p:sldId id="391" r:id="rId20"/>
    <p:sldId id="392" r:id="rId21"/>
    <p:sldId id="384" r:id="rId22"/>
    <p:sldId id="385" r:id="rId23"/>
    <p:sldId id="386" r:id="rId24"/>
    <p:sldId id="321" r:id="rId25"/>
    <p:sldId id="387" r:id="rId26"/>
    <p:sldId id="395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D76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25" d="100"/>
          <a:sy n="125" d="100"/>
        </p:scale>
        <p:origin x="-384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2B5C0-6259-4CDE-8E4B-283D5C59A4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0C197B-D0E3-42B4-BA60-8F3047C72A4E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Ford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Первый движущийся конвейер</a:t>
          </a:r>
        </a:p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исключение лишних перемещений персонала, соблюдение темпа работ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4FC7748-2744-49F2-B70D-D4C6FA0FD02D}" type="parTrans" cxnId="{EE16C726-B734-45CF-9EFF-DE8D5E489207}">
      <dgm:prSet/>
      <dgm:spPr/>
      <dgm:t>
        <a:bodyPr/>
        <a:lstStyle/>
        <a:p>
          <a:endParaRPr lang="ru-RU" sz="1000"/>
        </a:p>
      </dgm:t>
    </dgm:pt>
    <dgm:pt modelId="{B41D857D-ACCB-49CC-B5B8-5573CD69CE3A}" type="sibTrans" cxnId="{EE16C726-B734-45CF-9EFF-DE8D5E489207}">
      <dgm:prSet/>
      <dgm:spPr/>
      <dgm:t>
        <a:bodyPr/>
        <a:lstStyle/>
        <a:p>
          <a:endParaRPr lang="ru-RU" sz="1000"/>
        </a:p>
      </dgm:t>
    </dgm:pt>
    <dgm:pt modelId="{E0A43466-29F1-4961-8558-AA2CD2AD32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Toyota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«точно вовремя»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 постоянное совершенствование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4EE07AE-2D8C-4B25-90F8-5844C33A4BD4}" type="parTrans" cxnId="{617114A9-BAB8-4254-B82F-1CC924753777}">
      <dgm:prSet/>
      <dgm:spPr/>
      <dgm:t>
        <a:bodyPr/>
        <a:lstStyle/>
        <a:p>
          <a:endParaRPr lang="ru-RU" sz="1000"/>
        </a:p>
      </dgm:t>
    </dgm:pt>
    <dgm:pt modelId="{95A6A18E-F937-414B-8EB1-EE99008E162C}" type="sibTrans" cxnId="{617114A9-BAB8-4254-B82F-1CC924753777}">
      <dgm:prSet/>
      <dgm:spPr/>
      <dgm:t>
        <a:bodyPr/>
        <a:lstStyle/>
        <a:p>
          <a:endParaRPr lang="ru-RU" sz="1000"/>
        </a:p>
      </dgm:t>
    </dgm:pt>
    <dgm:pt modelId="{16DC2C8C-DF41-4248-80D2-D743B6FA1D1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СССР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000" dirty="0" smtClean="0">
              <a:latin typeface="Times New Roman" pitchFamily="18" charset="0"/>
              <a:cs typeface="Times New Roman" pitchFamily="18" charset="0"/>
            </a:rPr>
          </a:b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Научная организация труда (НОТ)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организация рабочих мест и рационализация методов труда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77CA6C4-BC21-4105-A318-A784B9B98DC3}" type="parTrans" cxnId="{CF5FF73C-6952-4F34-9978-33345CAD30E0}">
      <dgm:prSet/>
      <dgm:spPr/>
      <dgm:t>
        <a:bodyPr/>
        <a:lstStyle/>
        <a:p>
          <a:endParaRPr lang="ru-RU" sz="1000"/>
        </a:p>
      </dgm:t>
    </dgm:pt>
    <dgm:pt modelId="{F3070E02-3A4B-4449-8932-7895BE8AE3CC}" type="sibTrans" cxnId="{CF5FF73C-6952-4F34-9978-33345CAD30E0}">
      <dgm:prSet/>
      <dgm:spPr/>
      <dgm:t>
        <a:bodyPr/>
        <a:lstStyle/>
        <a:p>
          <a:endParaRPr lang="ru-RU" sz="1000"/>
        </a:p>
      </dgm:t>
    </dgm:pt>
    <dgm:pt modelId="{D3A9F2BE-82AC-400F-8F57-589C013F18A0}" type="pres">
      <dgm:prSet presAssocID="{B1E2B5C0-6259-4CDE-8E4B-283D5C59A4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C5110-C183-4DEB-9369-3EA937E9CE91}" type="pres">
      <dgm:prSet presAssocID="{B1E2B5C0-6259-4CDE-8E4B-283D5C59A49B}" presName="wedge1" presStyleLbl="node1" presStyleIdx="0" presStyleCnt="3"/>
      <dgm:spPr/>
      <dgm:t>
        <a:bodyPr/>
        <a:lstStyle/>
        <a:p>
          <a:endParaRPr lang="ru-RU"/>
        </a:p>
      </dgm:t>
    </dgm:pt>
    <dgm:pt modelId="{15EBDD69-5110-4D83-A4A9-7163E1FB941F}" type="pres">
      <dgm:prSet presAssocID="{B1E2B5C0-6259-4CDE-8E4B-283D5C59A49B}" presName="dummy1a" presStyleCnt="0"/>
      <dgm:spPr/>
    </dgm:pt>
    <dgm:pt modelId="{F8D7D67E-C273-4EAE-9BFF-3B6BD48277CF}" type="pres">
      <dgm:prSet presAssocID="{B1E2B5C0-6259-4CDE-8E4B-283D5C59A49B}" presName="dummy1b" presStyleCnt="0"/>
      <dgm:spPr/>
    </dgm:pt>
    <dgm:pt modelId="{ADEB9744-FB11-47C7-AFC1-B30532F64680}" type="pres">
      <dgm:prSet presAssocID="{B1E2B5C0-6259-4CDE-8E4B-283D5C59A4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1D88-F623-48F5-A404-209662C714C8}" type="pres">
      <dgm:prSet presAssocID="{B1E2B5C0-6259-4CDE-8E4B-283D5C59A49B}" presName="wedge2" presStyleLbl="node1" presStyleIdx="1" presStyleCnt="3" custLinFactNeighborX="755" custLinFactNeighborY="379"/>
      <dgm:spPr/>
      <dgm:t>
        <a:bodyPr/>
        <a:lstStyle/>
        <a:p>
          <a:endParaRPr lang="ru-RU"/>
        </a:p>
      </dgm:t>
    </dgm:pt>
    <dgm:pt modelId="{E5B472EB-00A8-4CB9-A0EB-0BACA763B820}" type="pres">
      <dgm:prSet presAssocID="{B1E2B5C0-6259-4CDE-8E4B-283D5C59A49B}" presName="dummy2a" presStyleCnt="0"/>
      <dgm:spPr/>
    </dgm:pt>
    <dgm:pt modelId="{E4601949-572D-4434-AF35-C1A222206A73}" type="pres">
      <dgm:prSet presAssocID="{B1E2B5C0-6259-4CDE-8E4B-283D5C59A49B}" presName="dummy2b" presStyleCnt="0"/>
      <dgm:spPr/>
    </dgm:pt>
    <dgm:pt modelId="{01962050-070A-4A9C-88B7-A08EF6F09875}" type="pres">
      <dgm:prSet presAssocID="{B1E2B5C0-6259-4CDE-8E4B-283D5C59A4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82573-66F3-4682-8DE6-11868E9CB6F2}" type="pres">
      <dgm:prSet presAssocID="{B1E2B5C0-6259-4CDE-8E4B-283D5C59A49B}" presName="wedge3" presStyleLbl="node1" presStyleIdx="2" presStyleCnt="3"/>
      <dgm:spPr/>
      <dgm:t>
        <a:bodyPr/>
        <a:lstStyle/>
        <a:p>
          <a:endParaRPr lang="ru-RU"/>
        </a:p>
      </dgm:t>
    </dgm:pt>
    <dgm:pt modelId="{C36F1B89-ACE3-4B42-8C16-E352BE4FC0EF}" type="pres">
      <dgm:prSet presAssocID="{B1E2B5C0-6259-4CDE-8E4B-283D5C59A49B}" presName="dummy3a" presStyleCnt="0"/>
      <dgm:spPr/>
    </dgm:pt>
    <dgm:pt modelId="{B1725213-4700-48CB-B94B-1665DFF2F7F5}" type="pres">
      <dgm:prSet presAssocID="{B1E2B5C0-6259-4CDE-8E4B-283D5C59A49B}" presName="dummy3b" presStyleCnt="0"/>
      <dgm:spPr/>
    </dgm:pt>
    <dgm:pt modelId="{30878AC4-F8F7-4378-BBF4-2B56EBB753FB}" type="pres">
      <dgm:prSet presAssocID="{B1E2B5C0-6259-4CDE-8E4B-283D5C59A4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ED6FB-0B9D-4FA1-8F61-2056B94FA1D0}" type="pres">
      <dgm:prSet presAssocID="{B41D857D-ACCB-49CC-B5B8-5573CD69CE3A}" presName="arrowWedge1" presStyleLbl="fgSibTrans2D1" presStyleIdx="0" presStyleCnt="3"/>
      <dgm:spPr/>
    </dgm:pt>
    <dgm:pt modelId="{6DB9A274-0125-4C99-9CEF-70E1721B93A8}" type="pres">
      <dgm:prSet presAssocID="{95A6A18E-F937-414B-8EB1-EE99008E162C}" presName="arrowWedge2" presStyleLbl="fgSibTrans2D1" presStyleIdx="1" presStyleCnt="3"/>
      <dgm:spPr/>
    </dgm:pt>
    <dgm:pt modelId="{261B1ED1-EDA8-48D3-BF5E-B2F080E80973}" type="pres">
      <dgm:prSet presAssocID="{F3070E02-3A4B-4449-8932-7895BE8AE3CC}" presName="arrowWedge3" presStyleLbl="fgSibTrans2D1" presStyleIdx="2" presStyleCnt="3"/>
      <dgm:spPr/>
    </dgm:pt>
  </dgm:ptLst>
  <dgm:cxnLst>
    <dgm:cxn modelId="{931225BD-9820-4A1D-8CC8-565B5BDAF817}" type="presOf" srcId="{B1E2B5C0-6259-4CDE-8E4B-283D5C59A49B}" destId="{D3A9F2BE-82AC-400F-8F57-589C013F18A0}" srcOrd="0" destOrd="0" presId="urn:microsoft.com/office/officeart/2005/8/layout/cycle8"/>
    <dgm:cxn modelId="{3D657A9F-3270-4205-8F7D-0B2341715EB4}" type="presOf" srcId="{16DC2C8C-DF41-4248-80D2-D743B6FA1D12}" destId="{C2682573-66F3-4682-8DE6-11868E9CB6F2}" srcOrd="0" destOrd="0" presId="urn:microsoft.com/office/officeart/2005/8/layout/cycle8"/>
    <dgm:cxn modelId="{24EBDC5E-245C-4155-AA4F-278CB010522A}" type="presOf" srcId="{690C197B-D0E3-42B4-BA60-8F3047C72A4E}" destId="{A98C5110-C183-4DEB-9369-3EA937E9CE91}" srcOrd="0" destOrd="0" presId="urn:microsoft.com/office/officeart/2005/8/layout/cycle8"/>
    <dgm:cxn modelId="{CF5FF73C-6952-4F34-9978-33345CAD30E0}" srcId="{B1E2B5C0-6259-4CDE-8E4B-283D5C59A49B}" destId="{16DC2C8C-DF41-4248-80D2-D743B6FA1D12}" srcOrd="2" destOrd="0" parTransId="{F77CA6C4-BC21-4105-A318-A784B9B98DC3}" sibTransId="{F3070E02-3A4B-4449-8932-7895BE8AE3CC}"/>
    <dgm:cxn modelId="{DD274A60-33BA-43D7-BE21-202889F7276E}" type="presOf" srcId="{E0A43466-29F1-4961-8558-AA2CD2AD32FE}" destId="{57931D88-F623-48F5-A404-209662C714C8}" srcOrd="0" destOrd="0" presId="urn:microsoft.com/office/officeart/2005/8/layout/cycle8"/>
    <dgm:cxn modelId="{BE639FFD-8291-46BB-9F0B-544B42EF71B7}" type="presOf" srcId="{16DC2C8C-DF41-4248-80D2-D743B6FA1D12}" destId="{30878AC4-F8F7-4378-BBF4-2B56EBB753FB}" srcOrd="1" destOrd="0" presId="urn:microsoft.com/office/officeart/2005/8/layout/cycle8"/>
    <dgm:cxn modelId="{EE16C726-B734-45CF-9EFF-DE8D5E489207}" srcId="{B1E2B5C0-6259-4CDE-8E4B-283D5C59A49B}" destId="{690C197B-D0E3-42B4-BA60-8F3047C72A4E}" srcOrd="0" destOrd="0" parTransId="{94FC7748-2744-49F2-B70D-D4C6FA0FD02D}" sibTransId="{B41D857D-ACCB-49CC-B5B8-5573CD69CE3A}"/>
    <dgm:cxn modelId="{617114A9-BAB8-4254-B82F-1CC924753777}" srcId="{B1E2B5C0-6259-4CDE-8E4B-283D5C59A49B}" destId="{E0A43466-29F1-4961-8558-AA2CD2AD32FE}" srcOrd="1" destOrd="0" parTransId="{64EE07AE-2D8C-4B25-90F8-5844C33A4BD4}" sibTransId="{95A6A18E-F937-414B-8EB1-EE99008E162C}"/>
    <dgm:cxn modelId="{3456A7FF-9C85-4605-AF54-7DF062E61D36}" type="presOf" srcId="{E0A43466-29F1-4961-8558-AA2CD2AD32FE}" destId="{01962050-070A-4A9C-88B7-A08EF6F09875}" srcOrd="1" destOrd="0" presId="urn:microsoft.com/office/officeart/2005/8/layout/cycle8"/>
    <dgm:cxn modelId="{E3FF616C-0225-4FA1-BFEB-C72C47A87FDF}" type="presOf" srcId="{690C197B-D0E3-42B4-BA60-8F3047C72A4E}" destId="{ADEB9744-FB11-47C7-AFC1-B30532F64680}" srcOrd="1" destOrd="0" presId="urn:microsoft.com/office/officeart/2005/8/layout/cycle8"/>
    <dgm:cxn modelId="{ABE0E433-EE07-474A-81BC-24186405FE26}" type="presParOf" srcId="{D3A9F2BE-82AC-400F-8F57-589C013F18A0}" destId="{A98C5110-C183-4DEB-9369-3EA937E9CE91}" srcOrd="0" destOrd="0" presId="urn:microsoft.com/office/officeart/2005/8/layout/cycle8"/>
    <dgm:cxn modelId="{82622C15-C86F-4553-8DEA-A73F92D7B905}" type="presParOf" srcId="{D3A9F2BE-82AC-400F-8F57-589C013F18A0}" destId="{15EBDD69-5110-4D83-A4A9-7163E1FB941F}" srcOrd="1" destOrd="0" presId="urn:microsoft.com/office/officeart/2005/8/layout/cycle8"/>
    <dgm:cxn modelId="{B0146962-582C-4550-9AF8-73FA1A97499A}" type="presParOf" srcId="{D3A9F2BE-82AC-400F-8F57-589C013F18A0}" destId="{F8D7D67E-C273-4EAE-9BFF-3B6BD48277CF}" srcOrd="2" destOrd="0" presId="urn:microsoft.com/office/officeart/2005/8/layout/cycle8"/>
    <dgm:cxn modelId="{C39896E2-A5E9-436B-A632-135E1588F1F2}" type="presParOf" srcId="{D3A9F2BE-82AC-400F-8F57-589C013F18A0}" destId="{ADEB9744-FB11-47C7-AFC1-B30532F64680}" srcOrd="3" destOrd="0" presId="urn:microsoft.com/office/officeart/2005/8/layout/cycle8"/>
    <dgm:cxn modelId="{19EEB20B-A957-41F4-8A27-626C116324EE}" type="presParOf" srcId="{D3A9F2BE-82AC-400F-8F57-589C013F18A0}" destId="{57931D88-F623-48F5-A404-209662C714C8}" srcOrd="4" destOrd="0" presId="urn:microsoft.com/office/officeart/2005/8/layout/cycle8"/>
    <dgm:cxn modelId="{2DDB88E3-C04D-48F8-873C-42A1426E85C8}" type="presParOf" srcId="{D3A9F2BE-82AC-400F-8F57-589C013F18A0}" destId="{E5B472EB-00A8-4CB9-A0EB-0BACA763B820}" srcOrd="5" destOrd="0" presId="urn:microsoft.com/office/officeart/2005/8/layout/cycle8"/>
    <dgm:cxn modelId="{4889B0A1-F28E-4465-A610-CA16D1B28B34}" type="presParOf" srcId="{D3A9F2BE-82AC-400F-8F57-589C013F18A0}" destId="{E4601949-572D-4434-AF35-C1A222206A73}" srcOrd="6" destOrd="0" presId="urn:microsoft.com/office/officeart/2005/8/layout/cycle8"/>
    <dgm:cxn modelId="{FF771CFB-DB3E-48EF-83B3-94A543E37BAF}" type="presParOf" srcId="{D3A9F2BE-82AC-400F-8F57-589C013F18A0}" destId="{01962050-070A-4A9C-88B7-A08EF6F09875}" srcOrd="7" destOrd="0" presId="urn:microsoft.com/office/officeart/2005/8/layout/cycle8"/>
    <dgm:cxn modelId="{E1C43E43-DA6D-4148-83A3-E911E9840008}" type="presParOf" srcId="{D3A9F2BE-82AC-400F-8F57-589C013F18A0}" destId="{C2682573-66F3-4682-8DE6-11868E9CB6F2}" srcOrd="8" destOrd="0" presId="urn:microsoft.com/office/officeart/2005/8/layout/cycle8"/>
    <dgm:cxn modelId="{3DD67348-FB81-4D2C-B6C7-0889A39A5E8D}" type="presParOf" srcId="{D3A9F2BE-82AC-400F-8F57-589C013F18A0}" destId="{C36F1B89-ACE3-4B42-8C16-E352BE4FC0EF}" srcOrd="9" destOrd="0" presId="urn:microsoft.com/office/officeart/2005/8/layout/cycle8"/>
    <dgm:cxn modelId="{7BA10578-6E12-4A2F-8B45-079F31BA0584}" type="presParOf" srcId="{D3A9F2BE-82AC-400F-8F57-589C013F18A0}" destId="{B1725213-4700-48CB-B94B-1665DFF2F7F5}" srcOrd="10" destOrd="0" presId="urn:microsoft.com/office/officeart/2005/8/layout/cycle8"/>
    <dgm:cxn modelId="{C6ACF81B-C568-49C5-B721-77F9D8A44112}" type="presParOf" srcId="{D3A9F2BE-82AC-400F-8F57-589C013F18A0}" destId="{30878AC4-F8F7-4378-BBF4-2B56EBB753FB}" srcOrd="11" destOrd="0" presId="urn:microsoft.com/office/officeart/2005/8/layout/cycle8"/>
    <dgm:cxn modelId="{971120D5-7025-468D-8B30-26168C072207}" type="presParOf" srcId="{D3A9F2BE-82AC-400F-8F57-589C013F18A0}" destId="{59EED6FB-0B9D-4FA1-8F61-2056B94FA1D0}" srcOrd="12" destOrd="0" presId="urn:microsoft.com/office/officeart/2005/8/layout/cycle8"/>
    <dgm:cxn modelId="{8058E4E2-8B89-47B1-BE8F-8A8048E8310D}" type="presParOf" srcId="{D3A9F2BE-82AC-400F-8F57-589C013F18A0}" destId="{6DB9A274-0125-4C99-9CEF-70E1721B93A8}" srcOrd="13" destOrd="0" presId="urn:microsoft.com/office/officeart/2005/8/layout/cycle8"/>
    <dgm:cxn modelId="{C0DB49B6-D098-4885-AA75-7CDDC7F5EA71}" type="presParOf" srcId="{D3A9F2BE-82AC-400F-8F57-589C013F18A0}" destId="{261B1ED1-EDA8-48D3-BF5E-B2F080E8097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31A214-66FB-4723-9779-E87EC4A9B3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2073F-3031-40B5-BC6B-7C69CE95434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Дисбаланс в потребности обучения специалистов системы здравоохранения с объемом государственного задания образовательной организации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C20DD4-5C43-468C-9F1E-C77AAEB494BF}" type="parTrans" cxnId="{B6EC1E7B-5C7A-48C7-BCC3-3B157A05B1FD}">
      <dgm:prSet/>
      <dgm:spPr/>
      <dgm:t>
        <a:bodyPr/>
        <a:lstStyle/>
        <a:p>
          <a:endParaRPr lang="ru-RU"/>
        </a:p>
      </dgm:t>
    </dgm:pt>
    <dgm:pt modelId="{82B42F95-9B41-4081-888C-811B23DDA8A9}" type="sibTrans" cxnId="{B6EC1E7B-5C7A-48C7-BCC3-3B157A05B1FD}">
      <dgm:prSet/>
      <dgm:spPr/>
      <dgm:t>
        <a:bodyPr/>
        <a:lstStyle/>
        <a:p>
          <a:endParaRPr lang="ru-RU"/>
        </a:p>
      </dgm:t>
    </dgm:pt>
    <dgm:pt modelId="{D6B431A4-836D-4B23-9199-7A455AA3112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Недостаточное финансирование медицинских организаций на образовательные цели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0E89CF-6EAC-48E5-90DD-75D9837B5464}" type="parTrans" cxnId="{F46273F3-9027-4350-BED4-6E060C32AAFC}">
      <dgm:prSet/>
      <dgm:spPr/>
      <dgm:t>
        <a:bodyPr/>
        <a:lstStyle/>
        <a:p>
          <a:endParaRPr lang="ru-RU"/>
        </a:p>
      </dgm:t>
    </dgm:pt>
    <dgm:pt modelId="{C291A166-8251-448E-B6B9-BF8D64CF957E}" type="sibTrans" cxnId="{F46273F3-9027-4350-BED4-6E060C32AAFC}">
      <dgm:prSet/>
      <dgm:spPr/>
      <dgm:t>
        <a:bodyPr/>
        <a:lstStyle/>
        <a:p>
          <a:endParaRPr lang="ru-RU"/>
        </a:p>
      </dgm:t>
    </dgm:pt>
    <dgm:pt modelId="{7D1A3080-4126-4E41-8C9C-A0A5AEF7EB8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Недостаточное обеспечение нормативно-правовой базой образовательного процесса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315AED-920A-48D3-B63F-82723ED73A58}" type="parTrans" cxnId="{E8F2A809-0C9A-4D7F-A9BE-67D496DDE12E}">
      <dgm:prSet/>
      <dgm:spPr/>
      <dgm:t>
        <a:bodyPr/>
        <a:lstStyle/>
        <a:p>
          <a:endParaRPr lang="ru-RU"/>
        </a:p>
      </dgm:t>
    </dgm:pt>
    <dgm:pt modelId="{FD4EE36A-4793-487A-8C7E-93FEC5242C64}" type="sibTrans" cxnId="{E8F2A809-0C9A-4D7F-A9BE-67D496DDE12E}">
      <dgm:prSet/>
      <dgm:spPr/>
      <dgm:t>
        <a:bodyPr/>
        <a:lstStyle/>
        <a:p>
          <a:endParaRPr lang="ru-RU"/>
        </a:p>
      </dgm:t>
    </dgm:pt>
    <dgm:pt modelId="{3BA04223-C639-4C9A-AC87-6BEEA47518E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Потребность в постоянном обучении слушателей (медперсонала) навыкам в области ИТ-технологий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8A2B4A-A73E-4B7A-B3F2-A0CDD9372B17}" type="parTrans" cxnId="{DB0A95D0-FDF3-43AF-A9E0-17C872315DD1}">
      <dgm:prSet/>
      <dgm:spPr/>
      <dgm:t>
        <a:bodyPr/>
        <a:lstStyle/>
        <a:p>
          <a:endParaRPr lang="ru-RU"/>
        </a:p>
      </dgm:t>
    </dgm:pt>
    <dgm:pt modelId="{A73E5185-B150-4D0B-85FF-8346187D1756}" type="sibTrans" cxnId="{DB0A95D0-FDF3-43AF-A9E0-17C872315DD1}">
      <dgm:prSet/>
      <dgm:spPr/>
      <dgm:t>
        <a:bodyPr/>
        <a:lstStyle/>
        <a:p>
          <a:endParaRPr lang="ru-RU"/>
        </a:p>
      </dgm:t>
    </dgm:pt>
    <dgm:pt modelId="{9A324AC4-4E97-4140-9EB7-CEE1AD453178}" type="pres">
      <dgm:prSet presAssocID="{0931A214-66FB-4723-9779-E87EC4A9B3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A15B4-8C0D-42A0-84E9-38A33DA0820D}" type="pres">
      <dgm:prSet presAssocID="{25E2073F-3031-40B5-BC6B-7C69CE9543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5142-8B6D-467B-8CBA-E92827121E01}" type="pres">
      <dgm:prSet presAssocID="{82B42F95-9B41-4081-888C-811B23DDA8A9}" presName="spacer" presStyleCnt="0"/>
      <dgm:spPr/>
    </dgm:pt>
    <dgm:pt modelId="{796ABCF0-D92D-4C98-9DC8-0B4BB745A9B4}" type="pres">
      <dgm:prSet presAssocID="{D6B431A4-836D-4B23-9199-7A455AA3112F}" presName="parentText" presStyleLbl="node1" presStyleIdx="1" presStyleCnt="4" custLinFactY="41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22781-336A-428A-93F2-A97114DAAE95}" type="pres">
      <dgm:prSet presAssocID="{C291A166-8251-448E-B6B9-BF8D64CF957E}" presName="spacer" presStyleCnt="0"/>
      <dgm:spPr/>
    </dgm:pt>
    <dgm:pt modelId="{EAD5C50D-C479-4966-B3A3-91997ADA84D7}" type="pres">
      <dgm:prSet presAssocID="{7D1A3080-4126-4E41-8C9C-A0A5AEF7EB87}" presName="parentText" presStyleLbl="node1" presStyleIdx="2" presStyleCnt="4" custLinFactY="144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8B980-7425-4539-B5B0-460D1E82FFB0}" type="pres">
      <dgm:prSet presAssocID="{FD4EE36A-4793-487A-8C7E-93FEC5242C64}" presName="spacer" presStyleCnt="0"/>
      <dgm:spPr/>
    </dgm:pt>
    <dgm:pt modelId="{46240596-9635-4B1B-B15F-8D148E71E9E8}" type="pres">
      <dgm:prSet presAssocID="{3BA04223-C639-4C9A-AC87-6BEEA47518EE}" presName="parentText" presStyleLbl="node1" presStyleIdx="3" presStyleCnt="4" custLinFactY="24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C1E7B-5C7A-48C7-BCC3-3B157A05B1FD}" srcId="{0931A214-66FB-4723-9779-E87EC4A9B311}" destId="{25E2073F-3031-40B5-BC6B-7C69CE95434A}" srcOrd="0" destOrd="0" parTransId="{32C20DD4-5C43-468C-9F1E-C77AAEB494BF}" sibTransId="{82B42F95-9B41-4081-888C-811B23DDA8A9}"/>
    <dgm:cxn modelId="{DB0A95D0-FDF3-43AF-A9E0-17C872315DD1}" srcId="{0931A214-66FB-4723-9779-E87EC4A9B311}" destId="{3BA04223-C639-4C9A-AC87-6BEEA47518EE}" srcOrd="3" destOrd="0" parTransId="{968A2B4A-A73E-4B7A-B3F2-A0CDD9372B17}" sibTransId="{A73E5185-B150-4D0B-85FF-8346187D1756}"/>
    <dgm:cxn modelId="{F46273F3-9027-4350-BED4-6E060C32AAFC}" srcId="{0931A214-66FB-4723-9779-E87EC4A9B311}" destId="{D6B431A4-836D-4B23-9199-7A455AA3112F}" srcOrd="1" destOrd="0" parTransId="{240E89CF-6EAC-48E5-90DD-75D9837B5464}" sibTransId="{C291A166-8251-448E-B6B9-BF8D64CF957E}"/>
    <dgm:cxn modelId="{6CDF95B7-9584-4EE3-B1EB-7F0338148966}" type="presOf" srcId="{7D1A3080-4126-4E41-8C9C-A0A5AEF7EB87}" destId="{EAD5C50D-C479-4966-B3A3-91997ADA84D7}" srcOrd="0" destOrd="0" presId="urn:microsoft.com/office/officeart/2005/8/layout/vList2"/>
    <dgm:cxn modelId="{14FA89C5-5F32-4917-B77A-B6648050DBAE}" type="presOf" srcId="{D6B431A4-836D-4B23-9199-7A455AA3112F}" destId="{796ABCF0-D92D-4C98-9DC8-0B4BB745A9B4}" srcOrd="0" destOrd="0" presId="urn:microsoft.com/office/officeart/2005/8/layout/vList2"/>
    <dgm:cxn modelId="{FB35AF38-B2BC-4EB5-A068-925D7E8B19B8}" type="presOf" srcId="{25E2073F-3031-40B5-BC6B-7C69CE95434A}" destId="{1F1A15B4-8C0D-42A0-84E9-38A33DA0820D}" srcOrd="0" destOrd="0" presId="urn:microsoft.com/office/officeart/2005/8/layout/vList2"/>
    <dgm:cxn modelId="{68DF18A8-B774-433F-9334-B468EC3EB11E}" type="presOf" srcId="{3BA04223-C639-4C9A-AC87-6BEEA47518EE}" destId="{46240596-9635-4B1B-B15F-8D148E71E9E8}" srcOrd="0" destOrd="0" presId="urn:microsoft.com/office/officeart/2005/8/layout/vList2"/>
    <dgm:cxn modelId="{4E60BA7C-3C5D-4A17-AFC6-29D9F59B2FDC}" type="presOf" srcId="{0931A214-66FB-4723-9779-E87EC4A9B311}" destId="{9A324AC4-4E97-4140-9EB7-CEE1AD453178}" srcOrd="0" destOrd="0" presId="urn:microsoft.com/office/officeart/2005/8/layout/vList2"/>
    <dgm:cxn modelId="{E8F2A809-0C9A-4D7F-A9BE-67D496DDE12E}" srcId="{0931A214-66FB-4723-9779-E87EC4A9B311}" destId="{7D1A3080-4126-4E41-8C9C-A0A5AEF7EB87}" srcOrd="2" destOrd="0" parTransId="{34315AED-920A-48D3-B63F-82723ED73A58}" sibTransId="{FD4EE36A-4793-487A-8C7E-93FEC5242C64}"/>
    <dgm:cxn modelId="{069AA120-1282-4C8D-9204-9959F8E1922E}" type="presParOf" srcId="{9A324AC4-4E97-4140-9EB7-CEE1AD453178}" destId="{1F1A15B4-8C0D-42A0-84E9-38A33DA0820D}" srcOrd="0" destOrd="0" presId="urn:microsoft.com/office/officeart/2005/8/layout/vList2"/>
    <dgm:cxn modelId="{D1DBBC22-4A5A-4098-8ABD-F54A3C6CF9AD}" type="presParOf" srcId="{9A324AC4-4E97-4140-9EB7-CEE1AD453178}" destId="{439D5142-8B6D-467B-8CBA-E92827121E01}" srcOrd="1" destOrd="0" presId="urn:microsoft.com/office/officeart/2005/8/layout/vList2"/>
    <dgm:cxn modelId="{ACDFCDCD-7671-4E4E-8F21-2231030346DE}" type="presParOf" srcId="{9A324AC4-4E97-4140-9EB7-CEE1AD453178}" destId="{796ABCF0-D92D-4C98-9DC8-0B4BB745A9B4}" srcOrd="2" destOrd="0" presId="urn:microsoft.com/office/officeart/2005/8/layout/vList2"/>
    <dgm:cxn modelId="{5D886E11-BA35-445D-BE2B-D3480F519885}" type="presParOf" srcId="{9A324AC4-4E97-4140-9EB7-CEE1AD453178}" destId="{E6122781-336A-428A-93F2-A97114DAAE95}" srcOrd="3" destOrd="0" presId="urn:microsoft.com/office/officeart/2005/8/layout/vList2"/>
    <dgm:cxn modelId="{86820AFC-A2CE-4FB9-BD56-A46F543545EA}" type="presParOf" srcId="{9A324AC4-4E97-4140-9EB7-CEE1AD453178}" destId="{EAD5C50D-C479-4966-B3A3-91997ADA84D7}" srcOrd="4" destOrd="0" presId="urn:microsoft.com/office/officeart/2005/8/layout/vList2"/>
    <dgm:cxn modelId="{CEC01E0B-66B0-418D-B833-6147418B6ABA}" type="presParOf" srcId="{9A324AC4-4E97-4140-9EB7-CEE1AD453178}" destId="{EC78B980-7425-4539-B5B0-460D1E82FFB0}" srcOrd="5" destOrd="0" presId="urn:microsoft.com/office/officeart/2005/8/layout/vList2"/>
    <dgm:cxn modelId="{0BE5C04A-F7D0-4A9D-84FE-0058743498E2}" type="presParOf" srcId="{9A324AC4-4E97-4140-9EB7-CEE1AD453178}" destId="{46240596-9635-4B1B-B15F-8D148E71E9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A71866-CCF3-4641-9B2D-B5822D1E2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E95FF-BE1F-4042-B9E7-6A07E2FA8B9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лишних этапов обработки информации, документов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8568BE-8B64-48A8-A2C3-7D34C7210425}" type="parTrans" cxnId="{322DE93C-8DB8-4884-AD88-D683A590C707}">
      <dgm:prSet/>
      <dgm:spPr/>
      <dgm:t>
        <a:bodyPr/>
        <a:lstStyle/>
        <a:p>
          <a:endParaRPr lang="ru-RU"/>
        </a:p>
      </dgm:t>
    </dgm:pt>
    <dgm:pt modelId="{63B23801-640A-43A4-A27F-D4D64F50BB5A}" type="sibTrans" cxnId="{322DE93C-8DB8-4884-AD88-D683A590C707}">
      <dgm:prSet/>
      <dgm:spPr/>
      <dgm:t>
        <a:bodyPr/>
        <a:lstStyle/>
        <a:p>
          <a:endParaRPr lang="ru-RU"/>
        </a:p>
      </dgm:t>
    </dgm:pt>
    <dgm:pt modelId="{C893B232-CEAC-46C7-A54B-ECCDDB0D142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лишних запасов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1C978-B438-4347-8EDF-41CB65916000}" type="parTrans" cxnId="{9F9139C3-273A-4C26-830B-F26DA43C5A31}">
      <dgm:prSet/>
      <dgm:spPr/>
      <dgm:t>
        <a:bodyPr/>
        <a:lstStyle/>
        <a:p>
          <a:endParaRPr lang="ru-RU"/>
        </a:p>
      </dgm:t>
    </dgm:pt>
    <dgm:pt modelId="{40228D68-9551-4481-887D-7A2AA06C3FC1}" type="sibTrans" cxnId="{9F9139C3-273A-4C26-830B-F26DA43C5A31}">
      <dgm:prSet/>
      <dgm:spPr/>
      <dgm:t>
        <a:bodyPr/>
        <a:lstStyle/>
        <a:p>
          <a:endParaRPr lang="ru-RU"/>
        </a:p>
      </dgm:t>
    </dgm:pt>
    <dgm:pt modelId="{C9206C0D-AA15-40E9-9216-9C987BDAA9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ненужных перемещений персонала, решение вопросов в одном месте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CDA7A-1141-46C9-A30F-F77B2A2ED4CA}" type="parTrans" cxnId="{92F5E425-D10E-4497-97BE-4C278756D75B}">
      <dgm:prSet/>
      <dgm:spPr/>
      <dgm:t>
        <a:bodyPr/>
        <a:lstStyle/>
        <a:p>
          <a:endParaRPr lang="ru-RU"/>
        </a:p>
      </dgm:t>
    </dgm:pt>
    <dgm:pt modelId="{A2B82414-1C53-45F1-BEFC-ACE77E3F1257}" type="sibTrans" cxnId="{92F5E425-D10E-4497-97BE-4C278756D75B}">
      <dgm:prSet/>
      <dgm:spPr/>
      <dgm:t>
        <a:bodyPr/>
        <a:lstStyle/>
        <a:p>
          <a:endParaRPr lang="ru-RU"/>
        </a:p>
      </dgm:t>
    </dgm:pt>
    <dgm:pt modelId="{A9512B89-23E7-4296-9CFB-1081A88A9C4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потерь из-за ожидания в результате простоя оборудования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6C132C-1D49-4D46-9932-C8FE2CE5C6B4}" type="parTrans" cxnId="{6028F97B-4A28-4C2F-9532-567D390B11A2}">
      <dgm:prSet/>
      <dgm:spPr/>
      <dgm:t>
        <a:bodyPr/>
        <a:lstStyle/>
        <a:p>
          <a:endParaRPr lang="ru-RU"/>
        </a:p>
      </dgm:t>
    </dgm:pt>
    <dgm:pt modelId="{65B50DE9-70ED-4760-90D5-954366B3DDCC}" type="sibTrans" cxnId="{6028F97B-4A28-4C2F-9532-567D390B11A2}">
      <dgm:prSet/>
      <dgm:spPr/>
      <dgm:t>
        <a:bodyPr/>
        <a:lstStyle/>
        <a:p>
          <a:endParaRPr lang="ru-RU"/>
        </a:p>
      </dgm:t>
    </dgm:pt>
    <dgm:pt modelId="{9E66CA6C-273D-4082-BDB4-BB91F31C6F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потерь из-за запроса ненужной информации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0321D3-2FA0-4A49-8535-493793F38BF0}" type="parTrans" cxnId="{6F80FA64-E0A1-4CC5-95B9-1163377C5947}">
      <dgm:prSet/>
      <dgm:spPr/>
      <dgm:t>
        <a:bodyPr/>
        <a:lstStyle/>
        <a:p>
          <a:endParaRPr lang="ru-RU"/>
        </a:p>
      </dgm:t>
    </dgm:pt>
    <dgm:pt modelId="{CF469A78-F132-4533-B360-99A015A7DE87}" type="sibTrans" cxnId="{6F80FA64-E0A1-4CC5-95B9-1163377C5947}">
      <dgm:prSet/>
      <dgm:spPr/>
      <dgm:t>
        <a:bodyPr/>
        <a:lstStyle/>
        <a:p>
          <a:endParaRPr lang="ru-RU"/>
        </a:p>
      </dgm:t>
    </dgm:pt>
    <dgm:pt modelId="{2BF18C44-16F5-47DC-8656-053B51C946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потерь из-за дублирования информации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9BB896-09D2-4E0C-9C91-535F8F11C723}" type="parTrans" cxnId="{C2D33F05-7B0A-4F9A-B517-5736AB1C0E7D}">
      <dgm:prSet/>
      <dgm:spPr/>
      <dgm:t>
        <a:bodyPr/>
        <a:lstStyle/>
        <a:p>
          <a:endParaRPr lang="ru-RU"/>
        </a:p>
      </dgm:t>
    </dgm:pt>
    <dgm:pt modelId="{DA7E6527-9B6F-43E2-BD62-CC2C7B8DDD99}" type="sibTrans" cxnId="{C2D33F05-7B0A-4F9A-B517-5736AB1C0E7D}">
      <dgm:prSet/>
      <dgm:spPr/>
      <dgm:t>
        <a:bodyPr/>
        <a:lstStyle/>
        <a:p>
          <a:endParaRPr lang="ru-RU"/>
        </a:p>
      </dgm:t>
    </dgm:pt>
    <dgm:pt modelId="{81DC7454-24DD-44A6-9B16-F78D4E520A76}" type="pres">
      <dgm:prSet presAssocID="{5EA71866-CCF3-4641-9B2D-B5822D1E2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0F692-1E5D-46E4-9121-5163DF45A960}" type="pres">
      <dgm:prSet presAssocID="{12EE95FF-BE1F-4042-B9E7-6A07E2FA8B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DF1B7-320E-4B64-AE15-BC4F4961D497}" type="pres">
      <dgm:prSet presAssocID="{63B23801-640A-43A4-A27F-D4D64F50BB5A}" presName="spacer" presStyleCnt="0"/>
      <dgm:spPr/>
    </dgm:pt>
    <dgm:pt modelId="{67F5EE5F-1ADA-49FE-A604-E5C702D64415}" type="pres">
      <dgm:prSet presAssocID="{C893B232-CEAC-46C7-A54B-ECCDDB0D14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1ED1-2F0B-423A-9F4E-25DB057ECE92}" type="pres">
      <dgm:prSet presAssocID="{40228D68-9551-4481-887D-7A2AA06C3FC1}" presName="spacer" presStyleCnt="0"/>
      <dgm:spPr/>
    </dgm:pt>
    <dgm:pt modelId="{4BB24167-7393-49E6-9260-1FBAD0B4CBB2}" type="pres">
      <dgm:prSet presAssocID="{C9206C0D-AA15-40E9-9216-9C987BDAA93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9231-CAB8-4B52-B87C-E84DD31747AA}" type="pres">
      <dgm:prSet presAssocID="{A2B82414-1C53-45F1-BEFC-ACE77E3F1257}" presName="spacer" presStyleCnt="0"/>
      <dgm:spPr/>
    </dgm:pt>
    <dgm:pt modelId="{AF871309-135D-4FEB-866D-45FB47412BA9}" type="pres">
      <dgm:prSet presAssocID="{A9512B89-23E7-4296-9CFB-1081A88A9C4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4458-37AC-43FC-9AFE-BCB7721B3327}" type="pres">
      <dgm:prSet presAssocID="{65B50DE9-70ED-4760-90D5-954366B3DDCC}" presName="spacer" presStyleCnt="0"/>
      <dgm:spPr/>
    </dgm:pt>
    <dgm:pt modelId="{E7C42FF6-4289-4429-844C-BEA6D2C8435F}" type="pres">
      <dgm:prSet presAssocID="{9E66CA6C-273D-4082-BDB4-BB91F31C6F4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E651-7D7A-44DB-8C9C-2DC4610596C4}" type="pres">
      <dgm:prSet presAssocID="{CF469A78-F132-4533-B360-99A015A7DE87}" presName="spacer" presStyleCnt="0"/>
      <dgm:spPr/>
    </dgm:pt>
    <dgm:pt modelId="{E27E312C-545E-44B1-A906-3A4AA642CAA8}" type="pres">
      <dgm:prSet presAssocID="{2BF18C44-16F5-47DC-8656-053B51C946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C27BA-81CE-4441-9390-2DE5DBA2B41A}" type="presOf" srcId="{9E66CA6C-273D-4082-BDB4-BB91F31C6F49}" destId="{E7C42FF6-4289-4429-844C-BEA6D2C8435F}" srcOrd="0" destOrd="0" presId="urn:microsoft.com/office/officeart/2005/8/layout/vList2"/>
    <dgm:cxn modelId="{33377BB3-E334-49B9-979C-039556217899}" type="presOf" srcId="{C9206C0D-AA15-40E9-9216-9C987BDAA93E}" destId="{4BB24167-7393-49E6-9260-1FBAD0B4CBB2}" srcOrd="0" destOrd="0" presId="urn:microsoft.com/office/officeart/2005/8/layout/vList2"/>
    <dgm:cxn modelId="{A1C06DC2-5F87-48F7-85B9-E66D3F4B38A8}" type="presOf" srcId="{2BF18C44-16F5-47DC-8656-053B51C9469A}" destId="{E27E312C-545E-44B1-A906-3A4AA642CAA8}" srcOrd="0" destOrd="0" presId="urn:microsoft.com/office/officeart/2005/8/layout/vList2"/>
    <dgm:cxn modelId="{92F5E425-D10E-4497-97BE-4C278756D75B}" srcId="{5EA71866-CCF3-4641-9B2D-B5822D1E272D}" destId="{C9206C0D-AA15-40E9-9216-9C987BDAA93E}" srcOrd="2" destOrd="0" parTransId="{610CDA7A-1141-46C9-A30F-F77B2A2ED4CA}" sibTransId="{A2B82414-1C53-45F1-BEFC-ACE77E3F1257}"/>
    <dgm:cxn modelId="{6F80FA64-E0A1-4CC5-95B9-1163377C5947}" srcId="{5EA71866-CCF3-4641-9B2D-B5822D1E272D}" destId="{9E66CA6C-273D-4082-BDB4-BB91F31C6F49}" srcOrd="4" destOrd="0" parTransId="{BE0321D3-2FA0-4A49-8535-493793F38BF0}" sibTransId="{CF469A78-F132-4533-B360-99A015A7DE87}"/>
    <dgm:cxn modelId="{E9EAB3D6-1857-40F0-8EAF-8BE058741D71}" type="presOf" srcId="{12EE95FF-BE1F-4042-B9E7-6A07E2FA8B9F}" destId="{8E00F692-1E5D-46E4-9121-5163DF45A960}" srcOrd="0" destOrd="0" presId="urn:microsoft.com/office/officeart/2005/8/layout/vList2"/>
    <dgm:cxn modelId="{C2D33F05-7B0A-4F9A-B517-5736AB1C0E7D}" srcId="{5EA71866-CCF3-4641-9B2D-B5822D1E272D}" destId="{2BF18C44-16F5-47DC-8656-053B51C9469A}" srcOrd="5" destOrd="0" parTransId="{879BB896-09D2-4E0C-9C91-535F8F11C723}" sibTransId="{DA7E6527-9B6F-43E2-BD62-CC2C7B8DDD99}"/>
    <dgm:cxn modelId="{322DE93C-8DB8-4884-AD88-D683A590C707}" srcId="{5EA71866-CCF3-4641-9B2D-B5822D1E272D}" destId="{12EE95FF-BE1F-4042-B9E7-6A07E2FA8B9F}" srcOrd="0" destOrd="0" parTransId="{FB8568BE-8B64-48A8-A2C3-7D34C7210425}" sibTransId="{63B23801-640A-43A4-A27F-D4D64F50BB5A}"/>
    <dgm:cxn modelId="{9F9139C3-273A-4C26-830B-F26DA43C5A31}" srcId="{5EA71866-CCF3-4641-9B2D-B5822D1E272D}" destId="{C893B232-CEAC-46C7-A54B-ECCDDB0D1420}" srcOrd="1" destOrd="0" parTransId="{AF51C978-B438-4347-8EDF-41CB65916000}" sibTransId="{40228D68-9551-4481-887D-7A2AA06C3FC1}"/>
    <dgm:cxn modelId="{78D00826-43C9-4D93-9645-623F26454EB1}" type="presOf" srcId="{C893B232-CEAC-46C7-A54B-ECCDDB0D1420}" destId="{67F5EE5F-1ADA-49FE-A604-E5C702D64415}" srcOrd="0" destOrd="0" presId="urn:microsoft.com/office/officeart/2005/8/layout/vList2"/>
    <dgm:cxn modelId="{6028F97B-4A28-4C2F-9532-567D390B11A2}" srcId="{5EA71866-CCF3-4641-9B2D-B5822D1E272D}" destId="{A9512B89-23E7-4296-9CFB-1081A88A9C4C}" srcOrd="3" destOrd="0" parTransId="{626C132C-1D49-4D46-9932-C8FE2CE5C6B4}" sibTransId="{65B50DE9-70ED-4760-90D5-954366B3DDCC}"/>
    <dgm:cxn modelId="{081BEF45-1F99-49FA-8776-76F0D50928A0}" type="presOf" srcId="{A9512B89-23E7-4296-9CFB-1081A88A9C4C}" destId="{AF871309-135D-4FEB-866D-45FB47412BA9}" srcOrd="0" destOrd="0" presId="urn:microsoft.com/office/officeart/2005/8/layout/vList2"/>
    <dgm:cxn modelId="{4532DD72-4080-4988-B043-BD40B608DD9C}" type="presOf" srcId="{5EA71866-CCF3-4641-9B2D-B5822D1E272D}" destId="{81DC7454-24DD-44A6-9B16-F78D4E520A76}" srcOrd="0" destOrd="0" presId="urn:microsoft.com/office/officeart/2005/8/layout/vList2"/>
    <dgm:cxn modelId="{E9FF6B0F-B691-493E-8838-24C8AAD59E66}" type="presParOf" srcId="{81DC7454-24DD-44A6-9B16-F78D4E520A76}" destId="{8E00F692-1E5D-46E4-9121-5163DF45A960}" srcOrd="0" destOrd="0" presId="urn:microsoft.com/office/officeart/2005/8/layout/vList2"/>
    <dgm:cxn modelId="{7F5BCA84-4B82-48DD-9035-427E7CBD174B}" type="presParOf" srcId="{81DC7454-24DD-44A6-9B16-F78D4E520A76}" destId="{10ADF1B7-320E-4B64-AE15-BC4F4961D497}" srcOrd="1" destOrd="0" presId="urn:microsoft.com/office/officeart/2005/8/layout/vList2"/>
    <dgm:cxn modelId="{A29910B7-2D83-45CF-A7B7-4BD26070C12B}" type="presParOf" srcId="{81DC7454-24DD-44A6-9B16-F78D4E520A76}" destId="{67F5EE5F-1ADA-49FE-A604-E5C702D64415}" srcOrd="2" destOrd="0" presId="urn:microsoft.com/office/officeart/2005/8/layout/vList2"/>
    <dgm:cxn modelId="{B43B1A75-7CF0-4970-9D4F-B48CD12D8E16}" type="presParOf" srcId="{81DC7454-24DD-44A6-9B16-F78D4E520A76}" destId="{7E9A1ED1-2F0B-423A-9F4E-25DB057ECE92}" srcOrd="3" destOrd="0" presId="urn:microsoft.com/office/officeart/2005/8/layout/vList2"/>
    <dgm:cxn modelId="{1DE4BEC8-DC43-4101-80B2-48D5B7D6C128}" type="presParOf" srcId="{81DC7454-24DD-44A6-9B16-F78D4E520A76}" destId="{4BB24167-7393-49E6-9260-1FBAD0B4CBB2}" srcOrd="4" destOrd="0" presId="urn:microsoft.com/office/officeart/2005/8/layout/vList2"/>
    <dgm:cxn modelId="{949113E2-A6F5-4F2B-BB79-30217EFD1130}" type="presParOf" srcId="{81DC7454-24DD-44A6-9B16-F78D4E520A76}" destId="{09389231-CAB8-4B52-B87C-E84DD31747AA}" srcOrd="5" destOrd="0" presId="urn:microsoft.com/office/officeart/2005/8/layout/vList2"/>
    <dgm:cxn modelId="{BF584709-CA32-4B26-AD6F-780D2B7C4EDF}" type="presParOf" srcId="{81DC7454-24DD-44A6-9B16-F78D4E520A76}" destId="{AF871309-135D-4FEB-866D-45FB47412BA9}" srcOrd="6" destOrd="0" presId="urn:microsoft.com/office/officeart/2005/8/layout/vList2"/>
    <dgm:cxn modelId="{CC34A147-2F3E-4D11-B43D-82838FE5EE71}" type="presParOf" srcId="{81DC7454-24DD-44A6-9B16-F78D4E520A76}" destId="{83B54458-37AC-43FC-9AFE-BCB7721B3327}" srcOrd="7" destOrd="0" presId="urn:microsoft.com/office/officeart/2005/8/layout/vList2"/>
    <dgm:cxn modelId="{F31C9A7E-856F-4C2D-A42A-4A53D0A2DB23}" type="presParOf" srcId="{81DC7454-24DD-44A6-9B16-F78D4E520A76}" destId="{E7C42FF6-4289-4429-844C-BEA6D2C8435F}" srcOrd="8" destOrd="0" presId="urn:microsoft.com/office/officeart/2005/8/layout/vList2"/>
    <dgm:cxn modelId="{34ED1CD4-5D49-4372-A11F-B2105B0B31B7}" type="presParOf" srcId="{81DC7454-24DD-44A6-9B16-F78D4E520A76}" destId="{A071E651-7D7A-44DB-8C9C-2DC4610596C4}" srcOrd="9" destOrd="0" presId="urn:microsoft.com/office/officeart/2005/8/layout/vList2"/>
    <dgm:cxn modelId="{6F025847-676F-43D7-A843-64273FE07D20}" type="presParOf" srcId="{81DC7454-24DD-44A6-9B16-F78D4E520A76}" destId="{E27E312C-545E-44B1-A906-3A4AA642CA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48F1D6-0FF4-4E4F-AC62-6886635B34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0FC5DA-B0D3-460E-9BAE-B8818E34ADB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«Движение к мысли о том, как сделать процесс работы лучше, а не о том, почему этого сделать нельзя. Улучшения не имеют границ»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CD9B54-3CB2-4DB6-A530-B56A2AD8E133}" type="parTrans" cxnId="{4BACE7B6-DED2-4602-9D9B-F44090C46856}">
      <dgm:prSet/>
      <dgm:spPr/>
      <dgm:t>
        <a:bodyPr/>
        <a:lstStyle/>
        <a:p>
          <a:endParaRPr lang="ru-RU"/>
        </a:p>
      </dgm:t>
    </dgm:pt>
    <dgm:pt modelId="{5127AD64-821C-4D58-847B-89E46A27327B}" type="sibTrans" cxnId="{4BACE7B6-DED2-4602-9D9B-F44090C46856}">
      <dgm:prSet/>
      <dgm:spPr/>
      <dgm:t>
        <a:bodyPr/>
        <a:lstStyle/>
        <a:p>
          <a:endParaRPr lang="ru-RU"/>
        </a:p>
      </dgm:t>
    </dgm:pt>
    <dgm:pt modelId="{7D71C0AF-59D3-4E59-A0B7-45DA062AA062}" type="pres">
      <dgm:prSet presAssocID="{4748F1D6-0FF4-4E4F-AC62-6886635B3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E7833-15F0-4402-9D22-06A876D9EB95}" type="pres">
      <dgm:prSet presAssocID="{910FC5DA-B0D3-460E-9BAE-B8818E34ADB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C30E6-2983-4823-81FF-E492BF061FEF}" type="presOf" srcId="{910FC5DA-B0D3-460E-9BAE-B8818E34ADBC}" destId="{061E7833-15F0-4402-9D22-06A876D9EB95}" srcOrd="0" destOrd="0" presId="urn:microsoft.com/office/officeart/2005/8/layout/process1"/>
    <dgm:cxn modelId="{5A469617-D9A6-4CE2-BB72-6E1B459E1834}" type="presOf" srcId="{4748F1D6-0FF4-4E4F-AC62-6886635B3406}" destId="{7D71C0AF-59D3-4E59-A0B7-45DA062AA062}" srcOrd="0" destOrd="0" presId="urn:microsoft.com/office/officeart/2005/8/layout/process1"/>
    <dgm:cxn modelId="{4BACE7B6-DED2-4602-9D9B-F44090C46856}" srcId="{4748F1D6-0FF4-4E4F-AC62-6886635B3406}" destId="{910FC5DA-B0D3-460E-9BAE-B8818E34ADBC}" srcOrd="0" destOrd="0" parTransId="{9BCD9B54-3CB2-4DB6-A530-B56A2AD8E133}" sibTransId="{5127AD64-821C-4D58-847B-89E46A27327B}"/>
    <dgm:cxn modelId="{45E7778C-6299-4B3C-91B9-C8C7AE6753DA}" type="presParOf" srcId="{7D71C0AF-59D3-4E59-A0B7-45DA062AA062}" destId="{061E7833-15F0-4402-9D22-06A876D9EB9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BC68F-3E51-44E3-ACD6-F919993C13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994F3-3D01-417B-AE31-FEFD717169A6}">
      <dgm:prSet phldrT="[Текст]"/>
      <dgm:spPr/>
      <dgm:t>
        <a:bodyPr/>
        <a:lstStyle/>
        <a:p>
          <a:r>
            <a:rPr lang="ru-RU" b="1" dirty="0" smtClean="0"/>
            <a:t>Цель</a:t>
          </a:r>
          <a:endParaRPr lang="ru-RU" b="1" dirty="0"/>
        </a:p>
      </dgm:t>
    </dgm:pt>
    <dgm:pt modelId="{2D26F296-44E4-40F4-8E99-9CE34C0D006B}" type="parTrans" cxnId="{4619C611-1B2F-412E-BA0C-7FAC03BBBFC8}">
      <dgm:prSet/>
      <dgm:spPr/>
      <dgm:t>
        <a:bodyPr/>
        <a:lstStyle/>
        <a:p>
          <a:endParaRPr lang="ru-RU"/>
        </a:p>
      </dgm:t>
    </dgm:pt>
    <dgm:pt modelId="{E6384AD1-46FD-4F87-BFB6-3E561A363C2F}" type="sibTrans" cxnId="{4619C611-1B2F-412E-BA0C-7FAC03BBBFC8}">
      <dgm:prSet/>
      <dgm:spPr/>
      <dgm:t>
        <a:bodyPr/>
        <a:lstStyle/>
        <a:p>
          <a:endParaRPr lang="ru-RU"/>
        </a:p>
      </dgm:t>
    </dgm:pt>
    <dgm:pt modelId="{338F6E85-379F-4989-975D-602495AF50FC}">
      <dgm:prSet phldrT="[Текст]"/>
      <dgm:spPr/>
      <dgm:t>
        <a:bodyPr/>
        <a:lstStyle/>
        <a:p>
          <a:r>
            <a:rPr lang="ru-RU" dirty="0" smtClean="0"/>
            <a:t>Поэтапное повышение эффективности деятельности Университета, в первую очередь повышения качества оказываемых услуг, наукоемкого производимых работ, за счет снижения издержек с одновременным освоением инновационного потенциала</a:t>
          </a:r>
          <a:endParaRPr lang="ru-RU" dirty="0"/>
        </a:p>
      </dgm:t>
    </dgm:pt>
    <dgm:pt modelId="{EDE08F47-6E8E-4C1F-B51F-DFA30E90F327}" type="parTrans" cxnId="{9B696586-24A0-4E59-B672-A97B81D26893}">
      <dgm:prSet/>
      <dgm:spPr/>
      <dgm:t>
        <a:bodyPr/>
        <a:lstStyle/>
        <a:p>
          <a:endParaRPr lang="ru-RU"/>
        </a:p>
      </dgm:t>
    </dgm:pt>
    <dgm:pt modelId="{D8222A65-8B83-41C9-8730-26B23E0B886D}" type="sibTrans" cxnId="{9B696586-24A0-4E59-B672-A97B81D26893}">
      <dgm:prSet/>
      <dgm:spPr/>
      <dgm:t>
        <a:bodyPr/>
        <a:lstStyle/>
        <a:p>
          <a:endParaRPr lang="ru-RU"/>
        </a:p>
      </dgm:t>
    </dgm:pt>
    <dgm:pt modelId="{5DDEE4D8-86A6-4DC4-95A5-6D29A7F228C9}">
      <dgm:prSet phldrT="[Текст]"/>
      <dgm:spPr/>
      <dgm:t>
        <a:bodyPr/>
        <a:lstStyle/>
        <a:p>
          <a:r>
            <a:rPr lang="ru-RU" b="1" dirty="0" smtClean="0"/>
            <a:t>Задачи</a:t>
          </a:r>
          <a:endParaRPr lang="ru-RU" b="1" dirty="0"/>
        </a:p>
      </dgm:t>
    </dgm:pt>
    <dgm:pt modelId="{4BFF0AD9-48E3-48AB-89AC-566E20515183}" type="parTrans" cxnId="{2A869BF4-77B4-4EB8-BB46-EBB01637659C}">
      <dgm:prSet/>
      <dgm:spPr/>
      <dgm:t>
        <a:bodyPr/>
        <a:lstStyle/>
        <a:p>
          <a:endParaRPr lang="ru-RU"/>
        </a:p>
      </dgm:t>
    </dgm:pt>
    <dgm:pt modelId="{46D92B8C-3C64-4FFE-B18D-40E6D381D49D}" type="sibTrans" cxnId="{2A869BF4-77B4-4EB8-BB46-EBB01637659C}">
      <dgm:prSet/>
      <dgm:spPr/>
      <dgm:t>
        <a:bodyPr/>
        <a:lstStyle/>
        <a:p>
          <a:endParaRPr lang="ru-RU"/>
        </a:p>
      </dgm:t>
    </dgm:pt>
    <dgm:pt modelId="{0D9762F7-6EEB-4529-B989-F1C76263E45F}">
      <dgm:prSet/>
      <dgm:spPr/>
      <dgm:t>
        <a:bodyPr/>
        <a:lstStyle/>
        <a:p>
          <a:r>
            <a:rPr lang="ru-RU" dirty="0" smtClean="0"/>
            <a:t> Подготовка, переподготовка и повышение квалификации персонала предприятий, ориентированных на внедрение современных методик эффективного управления процессами деятельности</a:t>
          </a:r>
          <a:endParaRPr lang="ru-RU" dirty="0"/>
        </a:p>
      </dgm:t>
    </dgm:pt>
    <dgm:pt modelId="{3B687945-F5DB-4CFD-A8F3-D584324C5676}" type="parTrans" cxnId="{9389F0F1-622A-45A4-9A75-787C184EEF9A}">
      <dgm:prSet/>
      <dgm:spPr/>
      <dgm:t>
        <a:bodyPr/>
        <a:lstStyle/>
        <a:p>
          <a:endParaRPr lang="ru-RU"/>
        </a:p>
      </dgm:t>
    </dgm:pt>
    <dgm:pt modelId="{C65E20F5-6277-41A5-B23A-2CF12F9B2002}" type="sibTrans" cxnId="{9389F0F1-622A-45A4-9A75-787C184EEF9A}">
      <dgm:prSet/>
      <dgm:spPr/>
      <dgm:t>
        <a:bodyPr/>
        <a:lstStyle/>
        <a:p>
          <a:endParaRPr lang="ru-RU"/>
        </a:p>
      </dgm:t>
    </dgm:pt>
    <dgm:pt modelId="{F662EFC0-DDBA-4C44-915C-BB3011708347}">
      <dgm:prSet/>
      <dgm:spPr/>
      <dgm:t>
        <a:bodyPr/>
        <a:lstStyle/>
        <a:p>
          <a:r>
            <a:rPr lang="ru-RU" dirty="0" smtClean="0"/>
            <a:t> Выпуск специалистов полностью соответствующих требованиям медицинских и фармацевтических организаций способных к минимальному периоду адаптации в условиях рабочего режима</a:t>
          </a:r>
          <a:endParaRPr lang="ru-RU" dirty="0"/>
        </a:p>
      </dgm:t>
    </dgm:pt>
    <dgm:pt modelId="{7F985BCA-2524-49DC-91B2-6611B6FA693C}" type="parTrans" cxnId="{4A601F45-35D2-4C88-9329-2E8AE3573159}">
      <dgm:prSet/>
      <dgm:spPr/>
      <dgm:t>
        <a:bodyPr/>
        <a:lstStyle/>
        <a:p>
          <a:endParaRPr lang="ru-RU"/>
        </a:p>
      </dgm:t>
    </dgm:pt>
    <dgm:pt modelId="{E2A4AC5E-60BD-4476-B356-E6848C14A35F}" type="sibTrans" cxnId="{4A601F45-35D2-4C88-9329-2E8AE3573159}">
      <dgm:prSet/>
      <dgm:spPr/>
      <dgm:t>
        <a:bodyPr/>
        <a:lstStyle/>
        <a:p>
          <a:endParaRPr lang="ru-RU"/>
        </a:p>
      </dgm:t>
    </dgm:pt>
    <dgm:pt modelId="{2F51FDF1-3118-47AB-81DA-D8671C80F0FE}">
      <dgm:prSet/>
      <dgm:spPr/>
      <dgm:t>
        <a:bodyPr/>
        <a:lstStyle/>
        <a:p>
          <a:r>
            <a:rPr lang="ru-RU" dirty="0" smtClean="0"/>
            <a:t> Обучение и привлечение студентов к работе проектных команд предприятий по работе с механизмами методики "Бережливое производство"</a:t>
          </a:r>
          <a:endParaRPr lang="ru-RU" dirty="0"/>
        </a:p>
      </dgm:t>
    </dgm:pt>
    <dgm:pt modelId="{B8568E75-C463-4E72-9538-040B289D8104}" type="parTrans" cxnId="{293FED34-58FE-4B7F-84E9-53EDCBB162E6}">
      <dgm:prSet/>
      <dgm:spPr/>
      <dgm:t>
        <a:bodyPr/>
        <a:lstStyle/>
        <a:p>
          <a:endParaRPr lang="ru-RU"/>
        </a:p>
      </dgm:t>
    </dgm:pt>
    <dgm:pt modelId="{5FB56536-1C0C-4F37-8507-5AF5DFFBC180}" type="sibTrans" cxnId="{293FED34-58FE-4B7F-84E9-53EDCBB162E6}">
      <dgm:prSet/>
      <dgm:spPr/>
      <dgm:t>
        <a:bodyPr/>
        <a:lstStyle/>
        <a:p>
          <a:endParaRPr lang="ru-RU"/>
        </a:p>
      </dgm:t>
    </dgm:pt>
    <dgm:pt modelId="{DCA4737C-9E44-4F6C-AB8C-F99A34640E4F}">
      <dgm:prSet/>
      <dgm:spPr/>
      <dgm:t>
        <a:bodyPr/>
        <a:lstStyle/>
        <a:p>
          <a:r>
            <a:rPr lang="ru-RU" dirty="0" smtClean="0"/>
            <a:t> Увеличение количества проведения научных исследований на базах Университета в рамках адаптации и внедрения современных технологий управления, проблем обеспечения необходимого инновационного климата</a:t>
          </a:r>
          <a:endParaRPr lang="ru-RU" dirty="0"/>
        </a:p>
      </dgm:t>
    </dgm:pt>
    <dgm:pt modelId="{0EB2B3E2-936B-4F73-BFA1-96B245F598B8}" type="parTrans" cxnId="{D043C4A9-22BE-4431-B6C1-FE82CDE6F00C}">
      <dgm:prSet/>
      <dgm:spPr/>
      <dgm:t>
        <a:bodyPr/>
        <a:lstStyle/>
        <a:p>
          <a:endParaRPr lang="ru-RU"/>
        </a:p>
      </dgm:t>
    </dgm:pt>
    <dgm:pt modelId="{3138398D-F65D-43FD-BF80-9209574B9F77}" type="sibTrans" cxnId="{D043C4A9-22BE-4431-B6C1-FE82CDE6F00C}">
      <dgm:prSet/>
      <dgm:spPr/>
      <dgm:t>
        <a:bodyPr/>
        <a:lstStyle/>
        <a:p>
          <a:endParaRPr lang="ru-RU"/>
        </a:p>
      </dgm:t>
    </dgm:pt>
    <dgm:pt modelId="{8FF78E51-719F-47FA-920A-CB1B8B29B605}">
      <dgm:prSet/>
      <dgm:spPr/>
      <dgm:t>
        <a:bodyPr/>
        <a:lstStyle/>
        <a:p>
          <a:r>
            <a:rPr lang="ru-RU" dirty="0" smtClean="0"/>
            <a:t> Укрепление конкурентоспособности оказываемых Университетом услуг, выполняемых работ</a:t>
          </a:r>
          <a:endParaRPr lang="ru-RU" dirty="0"/>
        </a:p>
      </dgm:t>
    </dgm:pt>
    <dgm:pt modelId="{6093C7AE-45DB-48CA-A4BB-B895C54DAC5F}" type="parTrans" cxnId="{A92B698D-4E6C-4564-BCEC-60E6ADE397D5}">
      <dgm:prSet/>
      <dgm:spPr/>
      <dgm:t>
        <a:bodyPr/>
        <a:lstStyle/>
        <a:p>
          <a:endParaRPr lang="ru-RU"/>
        </a:p>
      </dgm:t>
    </dgm:pt>
    <dgm:pt modelId="{8BBB2D4F-B8B2-4BFD-A344-C1D083A5398C}" type="sibTrans" cxnId="{A92B698D-4E6C-4564-BCEC-60E6ADE397D5}">
      <dgm:prSet/>
      <dgm:spPr/>
      <dgm:t>
        <a:bodyPr/>
        <a:lstStyle/>
        <a:p>
          <a:endParaRPr lang="ru-RU"/>
        </a:p>
      </dgm:t>
    </dgm:pt>
    <dgm:pt modelId="{17089161-2856-4CC6-A625-16D9BBCC9C2E}">
      <dgm:prSet/>
      <dgm:spPr/>
      <dgm:t>
        <a:bodyPr/>
        <a:lstStyle/>
        <a:p>
          <a:r>
            <a:rPr lang="ru-RU" dirty="0" smtClean="0"/>
            <a:t> Анализ и обобщение опыта успешного внедрения методики "Бережливое производство"</a:t>
          </a:r>
          <a:endParaRPr lang="ru-RU" dirty="0"/>
        </a:p>
      </dgm:t>
    </dgm:pt>
    <dgm:pt modelId="{0E456CBE-965B-4B98-A0EE-55A6EBA090A9}" type="parTrans" cxnId="{1D631D68-B720-4AAF-BCBF-7DE0DC475184}">
      <dgm:prSet/>
      <dgm:spPr/>
      <dgm:t>
        <a:bodyPr/>
        <a:lstStyle/>
        <a:p>
          <a:endParaRPr lang="ru-RU"/>
        </a:p>
      </dgm:t>
    </dgm:pt>
    <dgm:pt modelId="{19FA5AB6-50C2-49AD-BDA6-6A5C7E83E784}" type="sibTrans" cxnId="{1D631D68-B720-4AAF-BCBF-7DE0DC475184}">
      <dgm:prSet/>
      <dgm:spPr/>
      <dgm:t>
        <a:bodyPr/>
        <a:lstStyle/>
        <a:p>
          <a:endParaRPr lang="ru-RU"/>
        </a:p>
      </dgm:t>
    </dgm:pt>
    <dgm:pt modelId="{0C53A034-8D06-4EE5-A278-A99880315B02}">
      <dgm:prSet/>
      <dgm:spPr/>
      <dgm:t>
        <a:bodyPr/>
        <a:lstStyle/>
        <a:p>
          <a:r>
            <a:rPr lang="ru-RU" dirty="0" smtClean="0"/>
            <a:t>Реализация пилотных проектов по видам деятельности Университета, направленных на повышение эффективности использования существующего кадрового потенциала, материально-технической базы, методов управления, а также активизация работы в области инновационного развития; участие в федеральных, долгосрочных и ведомственных целевых программах модернизации образования и науки</a:t>
          </a:r>
          <a:endParaRPr lang="ru-RU" dirty="0"/>
        </a:p>
      </dgm:t>
    </dgm:pt>
    <dgm:pt modelId="{B200A5D5-30A2-4AE0-9661-DF95DD37E89E}" type="sibTrans" cxnId="{A6462F7E-6C8C-4D30-B5CC-30E6C21B2B19}">
      <dgm:prSet/>
      <dgm:spPr/>
      <dgm:t>
        <a:bodyPr/>
        <a:lstStyle/>
        <a:p>
          <a:endParaRPr lang="ru-RU"/>
        </a:p>
      </dgm:t>
    </dgm:pt>
    <dgm:pt modelId="{7CB578FE-A351-40BD-9942-E9696A8680C4}" type="parTrans" cxnId="{A6462F7E-6C8C-4D30-B5CC-30E6C21B2B19}">
      <dgm:prSet/>
      <dgm:spPr/>
      <dgm:t>
        <a:bodyPr/>
        <a:lstStyle/>
        <a:p>
          <a:endParaRPr lang="ru-RU"/>
        </a:p>
      </dgm:t>
    </dgm:pt>
    <dgm:pt modelId="{1B8B31E0-873C-41C5-8FBD-5CFE3A0D00A9}" type="pres">
      <dgm:prSet presAssocID="{49FBC68F-3E51-44E3-ACD6-F919993C13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CCA1-FA27-4976-824B-120FF32CDB3E}" type="pres">
      <dgm:prSet presAssocID="{B81994F3-3D01-417B-AE31-FEFD717169A6}" presName="parentText" presStyleLbl="node1" presStyleIdx="0" presStyleCnt="2" custLinFactNeighborY="-53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9339C-22D0-4CB0-8E45-94172F9A3DF7}" type="pres">
      <dgm:prSet presAssocID="{B81994F3-3D01-417B-AE31-FEFD717169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B27A4-BC52-4645-863E-F47ACC30C99C}" type="pres">
      <dgm:prSet presAssocID="{5DDEE4D8-86A6-4DC4-95A5-6D29A7F228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60A94-FBF7-4195-9E1C-0B7BE369EA8D}" type="pres">
      <dgm:prSet presAssocID="{5DDEE4D8-86A6-4DC4-95A5-6D29A7F228C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83884-8B06-495A-8A71-74F31DAEC0C5}" type="presOf" srcId="{B81994F3-3D01-417B-AE31-FEFD717169A6}" destId="{10BACCA1-FA27-4976-824B-120FF32CDB3E}" srcOrd="0" destOrd="0" presId="urn:microsoft.com/office/officeart/2005/8/layout/vList2"/>
    <dgm:cxn modelId="{7A429C53-A5CF-4763-B376-4697078F37C1}" type="presOf" srcId="{DCA4737C-9E44-4F6C-AB8C-F99A34640E4F}" destId="{33660A94-FBF7-4195-9E1C-0B7BE369EA8D}" srcOrd="0" destOrd="4" presId="urn:microsoft.com/office/officeart/2005/8/layout/vList2"/>
    <dgm:cxn modelId="{2A869BF4-77B4-4EB8-BB46-EBB01637659C}" srcId="{49FBC68F-3E51-44E3-ACD6-F919993C137A}" destId="{5DDEE4D8-86A6-4DC4-95A5-6D29A7F228C9}" srcOrd="1" destOrd="0" parTransId="{4BFF0AD9-48E3-48AB-89AC-566E20515183}" sibTransId="{46D92B8C-3C64-4FFE-B18D-40E6D381D49D}"/>
    <dgm:cxn modelId="{7855C271-931B-463A-82FD-D8070562C30F}" type="presOf" srcId="{2F51FDF1-3118-47AB-81DA-D8671C80F0FE}" destId="{33660A94-FBF7-4195-9E1C-0B7BE369EA8D}" srcOrd="0" destOrd="3" presId="urn:microsoft.com/office/officeart/2005/8/layout/vList2"/>
    <dgm:cxn modelId="{4A601F45-35D2-4C88-9329-2E8AE3573159}" srcId="{5DDEE4D8-86A6-4DC4-95A5-6D29A7F228C9}" destId="{F662EFC0-DDBA-4C44-915C-BB3011708347}" srcOrd="2" destOrd="0" parTransId="{7F985BCA-2524-49DC-91B2-6611B6FA693C}" sibTransId="{E2A4AC5E-60BD-4476-B356-E6848C14A35F}"/>
    <dgm:cxn modelId="{A46380C6-F702-420F-8B75-65E0E7322FE3}" type="presOf" srcId="{5DDEE4D8-86A6-4DC4-95A5-6D29A7F228C9}" destId="{A68B27A4-BC52-4645-863E-F47ACC30C99C}" srcOrd="0" destOrd="0" presId="urn:microsoft.com/office/officeart/2005/8/layout/vList2"/>
    <dgm:cxn modelId="{9B696586-24A0-4E59-B672-A97B81D26893}" srcId="{B81994F3-3D01-417B-AE31-FEFD717169A6}" destId="{338F6E85-379F-4989-975D-602495AF50FC}" srcOrd="0" destOrd="0" parTransId="{EDE08F47-6E8E-4C1F-B51F-DFA30E90F327}" sibTransId="{D8222A65-8B83-41C9-8730-26B23E0B886D}"/>
    <dgm:cxn modelId="{D043C4A9-22BE-4431-B6C1-FE82CDE6F00C}" srcId="{5DDEE4D8-86A6-4DC4-95A5-6D29A7F228C9}" destId="{DCA4737C-9E44-4F6C-AB8C-F99A34640E4F}" srcOrd="4" destOrd="0" parTransId="{0EB2B3E2-936B-4F73-BFA1-96B245F598B8}" sibTransId="{3138398D-F65D-43FD-BF80-9209574B9F77}"/>
    <dgm:cxn modelId="{A6462F7E-6C8C-4D30-B5CC-30E6C21B2B19}" srcId="{5DDEE4D8-86A6-4DC4-95A5-6D29A7F228C9}" destId="{0C53A034-8D06-4EE5-A278-A99880315B02}" srcOrd="0" destOrd="0" parTransId="{7CB578FE-A351-40BD-9942-E9696A8680C4}" sibTransId="{B200A5D5-30A2-4AE0-9661-DF95DD37E89E}"/>
    <dgm:cxn modelId="{FB55D229-43E4-49A1-94EB-A213C799B1A0}" type="presOf" srcId="{49FBC68F-3E51-44E3-ACD6-F919993C137A}" destId="{1B8B31E0-873C-41C5-8FBD-5CFE3A0D00A9}" srcOrd="0" destOrd="0" presId="urn:microsoft.com/office/officeart/2005/8/layout/vList2"/>
    <dgm:cxn modelId="{293FED34-58FE-4B7F-84E9-53EDCBB162E6}" srcId="{5DDEE4D8-86A6-4DC4-95A5-6D29A7F228C9}" destId="{2F51FDF1-3118-47AB-81DA-D8671C80F0FE}" srcOrd="3" destOrd="0" parTransId="{B8568E75-C463-4E72-9538-040B289D8104}" sibTransId="{5FB56536-1C0C-4F37-8507-5AF5DFFBC180}"/>
    <dgm:cxn modelId="{4619C611-1B2F-412E-BA0C-7FAC03BBBFC8}" srcId="{49FBC68F-3E51-44E3-ACD6-F919993C137A}" destId="{B81994F3-3D01-417B-AE31-FEFD717169A6}" srcOrd="0" destOrd="0" parTransId="{2D26F296-44E4-40F4-8E99-9CE34C0D006B}" sibTransId="{E6384AD1-46FD-4F87-BFB6-3E561A363C2F}"/>
    <dgm:cxn modelId="{B33135F6-135D-4913-9FC9-10EAEB62F6AC}" type="presOf" srcId="{17089161-2856-4CC6-A625-16D9BBCC9C2E}" destId="{33660A94-FBF7-4195-9E1C-0B7BE369EA8D}" srcOrd="0" destOrd="6" presId="urn:microsoft.com/office/officeart/2005/8/layout/vList2"/>
    <dgm:cxn modelId="{79E30154-8635-4562-A2D1-0F10AA1165CE}" type="presOf" srcId="{8FF78E51-719F-47FA-920A-CB1B8B29B605}" destId="{33660A94-FBF7-4195-9E1C-0B7BE369EA8D}" srcOrd="0" destOrd="5" presId="urn:microsoft.com/office/officeart/2005/8/layout/vList2"/>
    <dgm:cxn modelId="{8993BFE1-65E3-46E6-83F4-96A6E9AB159B}" type="presOf" srcId="{0C53A034-8D06-4EE5-A278-A99880315B02}" destId="{33660A94-FBF7-4195-9E1C-0B7BE369EA8D}" srcOrd="0" destOrd="0" presId="urn:microsoft.com/office/officeart/2005/8/layout/vList2"/>
    <dgm:cxn modelId="{CB5A8939-A887-4CC8-9950-36B355CFF31F}" type="presOf" srcId="{338F6E85-379F-4989-975D-602495AF50FC}" destId="{86D9339C-22D0-4CB0-8E45-94172F9A3DF7}" srcOrd="0" destOrd="0" presId="urn:microsoft.com/office/officeart/2005/8/layout/vList2"/>
    <dgm:cxn modelId="{7296DCDC-187A-4D53-AA59-2D45F1A4C53F}" type="presOf" srcId="{0D9762F7-6EEB-4529-B989-F1C76263E45F}" destId="{33660A94-FBF7-4195-9E1C-0B7BE369EA8D}" srcOrd="0" destOrd="1" presId="urn:microsoft.com/office/officeart/2005/8/layout/vList2"/>
    <dgm:cxn modelId="{9389F0F1-622A-45A4-9A75-787C184EEF9A}" srcId="{5DDEE4D8-86A6-4DC4-95A5-6D29A7F228C9}" destId="{0D9762F7-6EEB-4529-B989-F1C76263E45F}" srcOrd="1" destOrd="0" parTransId="{3B687945-F5DB-4CFD-A8F3-D584324C5676}" sibTransId="{C65E20F5-6277-41A5-B23A-2CF12F9B2002}"/>
    <dgm:cxn modelId="{1D631D68-B720-4AAF-BCBF-7DE0DC475184}" srcId="{5DDEE4D8-86A6-4DC4-95A5-6D29A7F228C9}" destId="{17089161-2856-4CC6-A625-16D9BBCC9C2E}" srcOrd="6" destOrd="0" parTransId="{0E456CBE-965B-4B98-A0EE-55A6EBA090A9}" sibTransId="{19FA5AB6-50C2-49AD-BDA6-6A5C7E83E784}"/>
    <dgm:cxn modelId="{3072FC55-F0B5-4610-BF92-571F2767F54C}" type="presOf" srcId="{F662EFC0-DDBA-4C44-915C-BB3011708347}" destId="{33660A94-FBF7-4195-9E1C-0B7BE369EA8D}" srcOrd="0" destOrd="2" presId="urn:microsoft.com/office/officeart/2005/8/layout/vList2"/>
    <dgm:cxn modelId="{A92B698D-4E6C-4564-BCEC-60E6ADE397D5}" srcId="{5DDEE4D8-86A6-4DC4-95A5-6D29A7F228C9}" destId="{8FF78E51-719F-47FA-920A-CB1B8B29B605}" srcOrd="5" destOrd="0" parTransId="{6093C7AE-45DB-48CA-A4BB-B895C54DAC5F}" sibTransId="{8BBB2D4F-B8B2-4BFD-A344-C1D083A5398C}"/>
    <dgm:cxn modelId="{B0CB5FB4-2F16-46A1-8D2A-9794AB808CC1}" type="presParOf" srcId="{1B8B31E0-873C-41C5-8FBD-5CFE3A0D00A9}" destId="{10BACCA1-FA27-4976-824B-120FF32CDB3E}" srcOrd="0" destOrd="0" presId="urn:microsoft.com/office/officeart/2005/8/layout/vList2"/>
    <dgm:cxn modelId="{A591A05A-4887-4C11-A755-E4D1D4385FCA}" type="presParOf" srcId="{1B8B31E0-873C-41C5-8FBD-5CFE3A0D00A9}" destId="{86D9339C-22D0-4CB0-8E45-94172F9A3DF7}" srcOrd="1" destOrd="0" presId="urn:microsoft.com/office/officeart/2005/8/layout/vList2"/>
    <dgm:cxn modelId="{21FB90C1-B95C-4642-B395-EB2A38DBA6BE}" type="presParOf" srcId="{1B8B31E0-873C-41C5-8FBD-5CFE3A0D00A9}" destId="{A68B27A4-BC52-4645-863E-F47ACC30C99C}" srcOrd="2" destOrd="0" presId="urn:microsoft.com/office/officeart/2005/8/layout/vList2"/>
    <dgm:cxn modelId="{1831E167-71FB-48AF-AE16-590BD036DF93}" type="presParOf" srcId="{1B8B31E0-873C-41C5-8FBD-5CFE3A0D00A9}" destId="{33660A94-FBF7-4195-9E1C-0B7BE369EA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9698E-71F3-46FA-93DF-055484C03B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2F801-36AA-4E75-AD9B-3C71DF62178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деканата ФПК и ППС по направлению ДПО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FE3828-F208-4595-80AF-A3D527BB2906}" type="parTrans" cxnId="{7EC86139-810A-43F0-863D-0634703477A2}">
      <dgm:prSet/>
      <dgm:spPr/>
      <dgm:t>
        <a:bodyPr/>
        <a:lstStyle/>
        <a:p>
          <a:endParaRPr lang="ru-RU"/>
        </a:p>
      </dgm:t>
    </dgm:pt>
    <dgm:pt modelId="{81233D9C-E86E-4251-ACCC-0CE7E08FD586}" type="sibTrans" cxnId="{7EC86139-810A-43F0-863D-0634703477A2}">
      <dgm:prSet/>
      <dgm:spPr/>
      <dgm:t>
        <a:bodyPr/>
        <a:lstStyle/>
        <a:p>
          <a:endParaRPr lang="ru-RU"/>
        </a:p>
      </dgm:t>
    </dgm:pt>
    <dgm:pt modelId="{D0FCA9FB-5969-44B5-A012-C2AFC2290E2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персоналом: прием на работу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2C216-0E41-4261-922E-D06BD990EC2A}" type="parTrans" cxnId="{B802C823-1A7D-4BA7-BCB7-C816BF831477}">
      <dgm:prSet/>
      <dgm:spPr/>
      <dgm:t>
        <a:bodyPr/>
        <a:lstStyle/>
        <a:p>
          <a:endParaRPr lang="ru-RU"/>
        </a:p>
      </dgm:t>
    </dgm:pt>
    <dgm:pt modelId="{2C178F0C-006E-44E2-9DAB-4FC70166F12A}" type="sibTrans" cxnId="{B802C823-1A7D-4BA7-BCB7-C816BF831477}">
      <dgm:prSet/>
      <dgm:spPr/>
      <dgm:t>
        <a:bodyPr/>
        <a:lstStyle/>
        <a:p>
          <a:endParaRPr lang="ru-RU"/>
        </a:p>
      </dgm:t>
    </dgm:pt>
    <dgm:pt modelId="{263DFADD-F0D3-4442-9FE2-09A8EB67BE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Студенческий деканат: процедура получения допуска к осуществлению мед деятельности на должностях среднего медперсонала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F1287-1EA2-4CBA-8589-7F4767D31125}" type="parTrans" cxnId="{C76E1491-83D1-4F50-9C19-185B19B86E21}">
      <dgm:prSet/>
      <dgm:spPr/>
      <dgm:t>
        <a:bodyPr/>
        <a:lstStyle/>
        <a:p>
          <a:endParaRPr lang="ru-RU"/>
        </a:p>
      </dgm:t>
    </dgm:pt>
    <dgm:pt modelId="{48C561C5-6840-44C2-A900-BCC452683A30}" type="sibTrans" cxnId="{C76E1491-83D1-4F50-9C19-185B19B86E21}">
      <dgm:prSet/>
      <dgm:spPr/>
      <dgm:t>
        <a:bodyPr/>
        <a:lstStyle/>
        <a:p>
          <a:endParaRPr lang="ru-RU"/>
        </a:p>
      </dgm:t>
    </dgm:pt>
    <dgm:pt modelId="{DA739C8C-CE31-4766-B40A-94F423DCD32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Научно-организационный отдел: мониторинг научной деятельности профессорско-преподавательского состава и обучающихся.</a:t>
          </a:r>
          <a:endParaRPr lang="ru-RU" sz="18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1AB33-7E55-4F76-A81A-9F80D37F0891}" type="parTrans" cxnId="{302FB5B2-1C39-4DD3-A6A1-C191D0790631}">
      <dgm:prSet/>
      <dgm:spPr/>
      <dgm:t>
        <a:bodyPr/>
        <a:lstStyle/>
        <a:p>
          <a:endParaRPr lang="ru-RU"/>
        </a:p>
      </dgm:t>
    </dgm:pt>
    <dgm:pt modelId="{36C2788B-4218-424C-BD49-597CD983FE99}" type="sibTrans" cxnId="{302FB5B2-1C39-4DD3-A6A1-C191D0790631}">
      <dgm:prSet/>
      <dgm:spPr/>
      <dgm:t>
        <a:bodyPr/>
        <a:lstStyle/>
        <a:p>
          <a:endParaRPr lang="ru-RU"/>
        </a:p>
      </dgm:t>
    </dgm:pt>
    <dgm:pt modelId="{8E60B60F-59B0-4F07-9D85-1C966B73A1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Приемная кампания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215478-15EE-4EA8-ADFD-EAFAAE282AAF}" type="parTrans" cxnId="{62791AD0-9C55-4666-908F-A4BDACAD13E9}">
      <dgm:prSet/>
      <dgm:spPr/>
      <dgm:t>
        <a:bodyPr/>
        <a:lstStyle/>
        <a:p>
          <a:endParaRPr lang="ru-RU"/>
        </a:p>
      </dgm:t>
    </dgm:pt>
    <dgm:pt modelId="{39007E83-10F6-4B37-AA8C-1FEA3B15CD3E}" type="sibTrans" cxnId="{62791AD0-9C55-4666-908F-A4BDACAD13E9}">
      <dgm:prSet/>
      <dgm:spPr/>
      <dgm:t>
        <a:bodyPr/>
        <a:lstStyle/>
        <a:p>
          <a:endParaRPr lang="ru-RU"/>
        </a:p>
      </dgm:t>
    </dgm:pt>
    <dgm:pt modelId="{E8E3387B-BDE9-4894-9C85-5B593AFCA36A}" type="pres">
      <dgm:prSet presAssocID="{FA39698E-71F3-46FA-93DF-055484C03B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44A1AD-042B-464B-86F1-F914E27DFD46}" type="pres">
      <dgm:prSet presAssocID="{FA39698E-71F3-46FA-93DF-055484C03B17}" presName="Name1" presStyleCnt="0"/>
      <dgm:spPr/>
    </dgm:pt>
    <dgm:pt modelId="{FDB15886-111B-442E-9EA9-5FC902330558}" type="pres">
      <dgm:prSet presAssocID="{FA39698E-71F3-46FA-93DF-055484C03B17}" presName="cycle" presStyleCnt="0"/>
      <dgm:spPr/>
    </dgm:pt>
    <dgm:pt modelId="{57E69CD4-6B2F-4ECC-9FA3-3CF761103D0E}" type="pres">
      <dgm:prSet presAssocID="{FA39698E-71F3-46FA-93DF-055484C03B17}" presName="srcNode" presStyleLbl="node1" presStyleIdx="0" presStyleCnt="5"/>
      <dgm:spPr/>
    </dgm:pt>
    <dgm:pt modelId="{796EBFC8-93E1-4562-AC31-3F9EFD49C057}" type="pres">
      <dgm:prSet presAssocID="{FA39698E-71F3-46FA-93DF-055484C03B17}" presName="conn" presStyleLbl="parChTrans1D2" presStyleIdx="0" presStyleCnt="1"/>
      <dgm:spPr/>
      <dgm:t>
        <a:bodyPr/>
        <a:lstStyle/>
        <a:p>
          <a:endParaRPr lang="ru-RU"/>
        </a:p>
      </dgm:t>
    </dgm:pt>
    <dgm:pt modelId="{9B9BCF1D-9740-470C-B9E1-F32FD6673FAA}" type="pres">
      <dgm:prSet presAssocID="{FA39698E-71F3-46FA-93DF-055484C03B17}" presName="extraNode" presStyleLbl="node1" presStyleIdx="0" presStyleCnt="5"/>
      <dgm:spPr/>
    </dgm:pt>
    <dgm:pt modelId="{D50F2CB0-CECE-4BAC-B9CD-BFD6BCB67CA4}" type="pres">
      <dgm:prSet presAssocID="{FA39698E-71F3-46FA-93DF-055484C03B17}" presName="dstNode" presStyleLbl="node1" presStyleIdx="0" presStyleCnt="5"/>
      <dgm:spPr/>
    </dgm:pt>
    <dgm:pt modelId="{1CC418F7-E0F8-48E3-B0AC-AECF627D8481}" type="pres">
      <dgm:prSet presAssocID="{97F2F801-36AA-4E75-AD9B-3C71DF62178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231C-8874-42DF-917E-C3113C01FB58}" type="pres">
      <dgm:prSet presAssocID="{97F2F801-36AA-4E75-AD9B-3C71DF62178F}" presName="accent_1" presStyleCnt="0"/>
      <dgm:spPr/>
    </dgm:pt>
    <dgm:pt modelId="{4D08740E-AE7A-4584-90F2-2D384866F4E3}" type="pres">
      <dgm:prSet presAssocID="{97F2F801-36AA-4E75-AD9B-3C71DF62178F}" presName="accentRepeatNode" presStyleLbl="solidFgAcc1" presStyleIdx="0" presStyleCnt="5"/>
      <dgm:spPr/>
    </dgm:pt>
    <dgm:pt modelId="{52273061-9CCA-4961-AE18-4B28805AE9EA}" type="pres">
      <dgm:prSet presAssocID="{D0FCA9FB-5969-44B5-A012-C2AFC2290E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9260B-D864-41B8-97FA-D9576BDBE6D2}" type="pres">
      <dgm:prSet presAssocID="{D0FCA9FB-5969-44B5-A012-C2AFC2290E26}" presName="accent_2" presStyleCnt="0"/>
      <dgm:spPr/>
    </dgm:pt>
    <dgm:pt modelId="{579EF619-F5CB-454D-8865-756FEA9ED579}" type="pres">
      <dgm:prSet presAssocID="{D0FCA9FB-5969-44B5-A012-C2AFC2290E26}" presName="accentRepeatNode" presStyleLbl="solidFgAcc1" presStyleIdx="1" presStyleCnt="5"/>
      <dgm:spPr/>
    </dgm:pt>
    <dgm:pt modelId="{F1B47FDE-9B43-4334-AE4F-81BE3983CB4D}" type="pres">
      <dgm:prSet presAssocID="{263DFADD-F0D3-4442-9FE2-09A8EB67BE8E}" presName="text_3" presStyleLbl="node1" presStyleIdx="2" presStyleCnt="5" custScaleY="157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B16C7-8438-4C38-8824-004C683638F0}" type="pres">
      <dgm:prSet presAssocID="{263DFADD-F0D3-4442-9FE2-09A8EB67BE8E}" presName="accent_3" presStyleCnt="0"/>
      <dgm:spPr/>
    </dgm:pt>
    <dgm:pt modelId="{23A697FD-B883-4AB0-A677-8F76617BA243}" type="pres">
      <dgm:prSet presAssocID="{263DFADD-F0D3-4442-9FE2-09A8EB67BE8E}" presName="accentRepeatNode" presStyleLbl="solidFgAcc1" presStyleIdx="2" presStyleCnt="5"/>
      <dgm:spPr/>
    </dgm:pt>
    <dgm:pt modelId="{68D15DC0-FCA1-4822-8889-460E2CBD16B5}" type="pres">
      <dgm:prSet presAssocID="{DA739C8C-CE31-4766-B40A-94F423DCD32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5AAB9-2B15-43C9-A5F7-255D459AF376}" type="pres">
      <dgm:prSet presAssocID="{DA739C8C-CE31-4766-B40A-94F423DCD325}" presName="accent_4" presStyleCnt="0"/>
      <dgm:spPr/>
    </dgm:pt>
    <dgm:pt modelId="{5E1668AB-56AC-42E5-AD9E-521AEA16FC20}" type="pres">
      <dgm:prSet presAssocID="{DA739C8C-CE31-4766-B40A-94F423DCD325}" presName="accentRepeatNode" presStyleLbl="solidFgAcc1" presStyleIdx="3" presStyleCnt="5"/>
      <dgm:spPr/>
    </dgm:pt>
    <dgm:pt modelId="{53DD8C28-3D89-499D-B783-2F2C55B56295}" type="pres">
      <dgm:prSet presAssocID="{8E60B60F-59B0-4F07-9D85-1C966B73A18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10447-5791-47C2-BB27-30F8DD673F1A}" type="pres">
      <dgm:prSet presAssocID="{8E60B60F-59B0-4F07-9D85-1C966B73A18C}" presName="accent_5" presStyleCnt="0"/>
      <dgm:spPr/>
    </dgm:pt>
    <dgm:pt modelId="{05D46E21-4D6E-42A2-9E6C-F5DD0C864DF6}" type="pres">
      <dgm:prSet presAssocID="{8E60B60F-59B0-4F07-9D85-1C966B73A18C}" presName="accentRepeatNode" presStyleLbl="solidFgAcc1" presStyleIdx="4" presStyleCnt="5"/>
      <dgm:spPr/>
    </dgm:pt>
  </dgm:ptLst>
  <dgm:cxnLst>
    <dgm:cxn modelId="{3FF97DE7-D259-4C58-914C-B3FF312B2499}" type="presOf" srcId="{DA739C8C-CE31-4766-B40A-94F423DCD325}" destId="{68D15DC0-FCA1-4822-8889-460E2CBD16B5}" srcOrd="0" destOrd="0" presId="urn:microsoft.com/office/officeart/2008/layout/VerticalCurvedList"/>
    <dgm:cxn modelId="{3E0A393B-CF03-46C1-B04C-857C42E705C1}" type="presOf" srcId="{263DFADD-F0D3-4442-9FE2-09A8EB67BE8E}" destId="{F1B47FDE-9B43-4334-AE4F-81BE3983CB4D}" srcOrd="0" destOrd="0" presId="urn:microsoft.com/office/officeart/2008/layout/VerticalCurvedList"/>
    <dgm:cxn modelId="{302FB5B2-1C39-4DD3-A6A1-C191D0790631}" srcId="{FA39698E-71F3-46FA-93DF-055484C03B17}" destId="{DA739C8C-CE31-4766-B40A-94F423DCD325}" srcOrd="3" destOrd="0" parTransId="{DBC1AB33-7E55-4F76-A81A-9F80D37F0891}" sibTransId="{36C2788B-4218-424C-BD49-597CD983FE99}"/>
    <dgm:cxn modelId="{4EE29E5C-25EE-4DBB-8A50-6019AF63B8CC}" type="presOf" srcId="{8E60B60F-59B0-4F07-9D85-1C966B73A18C}" destId="{53DD8C28-3D89-499D-B783-2F2C55B56295}" srcOrd="0" destOrd="0" presId="urn:microsoft.com/office/officeart/2008/layout/VerticalCurvedList"/>
    <dgm:cxn modelId="{7E822032-7385-4CA2-B583-14DBD96FA74E}" type="presOf" srcId="{81233D9C-E86E-4251-ACCC-0CE7E08FD586}" destId="{796EBFC8-93E1-4562-AC31-3F9EFD49C057}" srcOrd="0" destOrd="0" presId="urn:microsoft.com/office/officeart/2008/layout/VerticalCurvedList"/>
    <dgm:cxn modelId="{91960EAF-AF5C-4FEF-8339-6937CF46B317}" type="presOf" srcId="{D0FCA9FB-5969-44B5-A012-C2AFC2290E26}" destId="{52273061-9CCA-4961-AE18-4B28805AE9EA}" srcOrd="0" destOrd="0" presId="urn:microsoft.com/office/officeart/2008/layout/VerticalCurvedList"/>
    <dgm:cxn modelId="{B802C823-1A7D-4BA7-BCB7-C816BF831477}" srcId="{FA39698E-71F3-46FA-93DF-055484C03B17}" destId="{D0FCA9FB-5969-44B5-A012-C2AFC2290E26}" srcOrd="1" destOrd="0" parTransId="{EA12C216-0E41-4261-922E-D06BD990EC2A}" sibTransId="{2C178F0C-006E-44E2-9DAB-4FC70166F12A}"/>
    <dgm:cxn modelId="{62791AD0-9C55-4666-908F-A4BDACAD13E9}" srcId="{FA39698E-71F3-46FA-93DF-055484C03B17}" destId="{8E60B60F-59B0-4F07-9D85-1C966B73A18C}" srcOrd="4" destOrd="0" parTransId="{DD215478-15EE-4EA8-ADFD-EAFAAE282AAF}" sibTransId="{39007E83-10F6-4B37-AA8C-1FEA3B15CD3E}"/>
    <dgm:cxn modelId="{C76E1491-83D1-4F50-9C19-185B19B86E21}" srcId="{FA39698E-71F3-46FA-93DF-055484C03B17}" destId="{263DFADD-F0D3-4442-9FE2-09A8EB67BE8E}" srcOrd="2" destOrd="0" parTransId="{702F1287-1EA2-4CBA-8589-7F4767D31125}" sibTransId="{48C561C5-6840-44C2-A900-BCC452683A30}"/>
    <dgm:cxn modelId="{11A59293-281A-422D-A745-BCF4673DE6EC}" type="presOf" srcId="{97F2F801-36AA-4E75-AD9B-3C71DF62178F}" destId="{1CC418F7-E0F8-48E3-B0AC-AECF627D8481}" srcOrd="0" destOrd="0" presId="urn:microsoft.com/office/officeart/2008/layout/VerticalCurvedList"/>
    <dgm:cxn modelId="{E30B277F-B406-44B7-842E-AD1B000FCD8F}" type="presOf" srcId="{FA39698E-71F3-46FA-93DF-055484C03B17}" destId="{E8E3387B-BDE9-4894-9C85-5B593AFCA36A}" srcOrd="0" destOrd="0" presId="urn:microsoft.com/office/officeart/2008/layout/VerticalCurvedList"/>
    <dgm:cxn modelId="{7EC86139-810A-43F0-863D-0634703477A2}" srcId="{FA39698E-71F3-46FA-93DF-055484C03B17}" destId="{97F2F801-36AA-4E75-AD9B-3C71DF62178F}" srcOrd="0" destOrd="0" parTransId="{29FE3828-F208-4595-80AF-A3D527BB2906}" sibTransId="{81233D9C-E86E-4251-ACCC-0CE7E08FD586}"/>
    <dgm:cxn modelId="{15D0AC8D-5E62-47A8-BE98-D5B57CB022E6}" type="presParOf" srcId="{E8E3387B-BDE9-4894-9C85-5B593AFCA36A}" destId="{0344A1AD-042B-464B-86F1-F914E27DFD46}" srcOrd="0" destOrd="0" presId="urn:microsoft.com/office/officeart/2008/layout/VerticalCurvedList"/>
    <dgm:cxn modelId="{91E2CCC4-9645-4E7D-80CE-F79316B0789E}" type="presParOf" srcId="{0344A1AD-042B-464B-86F1-F914E27DFD46}" destId="{FDB15886-111B-442E-9EA9-5FC902330558}" srcOrd="0" destOrd="0" presId="urn:microsoft.com/office/officeart/2008/layout/VerticalCurvedList"/>
    <dgm:cxn modelId="{7E6E9819-1926-4888-BD3E-5D749BD2B24C}" type="presParOf" srcId="{FDB15886-111B-442E-9EA9-5FC902330558}" destId="{57E69CD4-6B2F-4ECC-9FA3-3CF761103D0E}" srcOrd="0" destOrd="0" presId="urn:microsoft.com/office/officeart/2008/layout/VerticalCurvedList"/>
    <dgm:cxn modelId="{2470EB1A-CC95-436A-AB8C-515682BA315F}" type="presParOf" srcId="{FDB15886-111B-442E-9EA9-5FC902330558}" destId="{796EBFC8-93E1-4562-AC31-3F9EFD49C057}" srcOrd="1" destOrd="0" presId="urn:microsoft.com/office/officeart/2008/layout/VerticalCurvedList"/>
    <dgm:cxn modelId="{4DCB6E0D-6B1C-4EC4-8622-56D8D9CF4AB5}" type="presParOf" srcId="{FDB15886-111B-442E-9EA9-5FC902330558}" destId="{9B9BCF1D-9740-470C-B9E1-F32FD6673FAA}" srcOrd="2" destOrd="0" presId="urn:microsoft.com/office/officeart/2008/layout/VerticalCurvedList"/>
    <dgm:cxn modelId="{6D41E0A8-8978-42CA-B66C-5296E24F5730}" type="presParOf" srcId="{FDB15886-111B-442E-9EA9-5FC902330558}" destId="{D50F2CB0-CECE-4BAC-B9CD-BFD6BCB67CA4}" srcOrd="3" destOrd="0" presId="urn:microsoft.com/office/officeart/2008/layout/VerticalCurvedList"/>
    <dgm:cxn modelId="{7FBFE536-35F1-44E9-BC16-B99B8C3A9405}" type="presParOf" srcId="{0344A1AD-042B-464B-86F1-F914E27DFD46}" destId="{1CC418F7-E0F8-48E3-B0AC-AECF627D8481}" srcOrd="1" destOrd="0" presId="urn:microsoft.com/office/officeart/2008/layout/VerticalCurvedList"/>
    <dgm:cxn modelId="{CA40EA6A-0C83-4547-84F3-6BD8000985C6}" type="presParOf" srcId="{0344A1AD-042B-464B-86F1-F914E27DFD46}" destId="{E65A231C-8874-42DF-917E-C3113C01FB58}" srcOrd="2" destOrd="0" presId="urn:microsoft.com/office/officeart/2008/layout/VerticalCurvedList"/>
    <dgm:cxn modelId="{099F83B8-6A38-4461-A353-9A625F906371}" type="presParOf" srcId="{E65A231C-8874-42DF-917E-C3113C01FB58}" destId="{4D08740E-AE7A-4584-90F2-2D384866F4E3}" srcOrd="0" destOrd="0" presId="urn:microsoft.com/office/officeart/2008/layout/VerticalCurvedList"/>
    <dgm:cxn modelId="{4E28E2F2-BE85-49FE-8A08-94EDF784F480}" type="presParOf" srcId="{0344A1AD-042B-464B-86F1-F914E27DFD46}" destId="{52273061-9CCA-4961-AE18-4B28805AE9EA}" srcOrd="3" destOrd="0" presId="urn:microsoft.com/office/officeart/2008/layout/VerticalCurvedList"/>
    <dgm:cxn modelId="{254A443E-3919-4554-8B52-186CEFC7EF0D}" type="presParOf" srcId="{0344A1AD-042B-464B-86F1-F914E27DFD46}" destId="{7EB9260B-D864-41B8-97FA-D9576BDBE6D2}" srcOrd="4" destOrd="0" presId="urn:microsoft.com/office/officeart/2008/layout/VerticalCurvedList"/>
    <dgm:cxn modelId="{C2045B60-0D48-476E-8685-8E2681C8DF4A}" type="presParOf" srcId="{7EB9260B-D864-41B8-97FA-D9576BDBE6D2}" destId="{579EF619-F5CB-454D-8865-756FEA9ED579}" srcOrd="0" destOrd="0" presId="urn:microsoft.com/office/officeart/2008/layout/VerticalCurvedList"/>
    <dgm:cxn modelId="{C2EA95D8-AD28-4084-89CA-FC9A32D8D7D5}" type="presParOf" srcId="{0344A1AD-042B-464B-86F1-F914E27DFD46}" destId="{F1B47FDE-9B43-4334-AE4F-81BE3983CB4D}" srcOrd="5" destOrd="0" presId="urn:microsoft.com/office/officeart/2008/layout/VerticalCurvedList"/>
    <dgm:cxn modelId="{D8216676-E45C-448B-BE59-05DE96360176}" type="presParOf" srcId="{0344A1AD-042B-464B-86F1-F914E27DFD46}" destId="{D1CB16C7-8438-4C38-8824-004C683638F0}" srcOrd="6" destOrd="0" presId="urn:microsoft.com/office/officeart/2008/layout/VerticalCurvedList"/>
    <dgm:cxn modelId="{8760C004-7982-446E-B27D-8129BC27FA4E}" type="presParOf" srcId="{D1CB16C7-8438-4C38-8824-004C683638F0}" destId="{23A697FD-B883-4AB0-A677-8F76617BA243}" srcOrd="0" destOrd="0" presId="urn:microsoft.com/office/officeart/2008/layout/VerticalCurvedList"/>
    <dgm:cxn modelId="{3A70D66B-9107-479C-8D66-FCA6AB7DCDEB}" type="presParOf" srcId="{0344A1AD-042B-464B-86F1-F914E27DFD46}" destId="{68D15DC0-FCA1-4822-8889-460E2CBD16B5}" srcOrd="7" destOrd="0" presId="urn:microsoft.com/office/officeart/2008/layout/VerticalCurvedList"/>
    <dgm:cxn modelId="{B7693DC5-9BF9-4859-95D5-CB3053317AF0}" type="presParOf" srcId="{0344A1AD-042B-464B-86F1-F914E27DFD46}" destId="{6025AAB9-2B15-43C9-A5F7-255D459AF376}" srcOrd="8" destOrd="0" presId="urn:microsoft.com/office/officeart/2008/layout/VerticalCurvedList"/>
    <dgm:cxn modelId="{17DBB311-6390-46F3-984A-1A92B0B65537}" type="presParOf" srcId="{6025AAB9-2B15-43C9-A5F7-255D459AF376}" destId="{5E1668AB-56AC-42E5-AD9E-521AEA16FC20}" srcOrd="0" destOrd="0" presId="urn:microsoft.com/office/officeart/2008/layout/VerticalCurvedList"/>
    <dgm:cxn modelId="{3BE7F28B-95A7-418D-B393-87E261803A74}" type="presParOf" srcId="{0344A1AD-042B-464B-86F1-F914E27DFD46}" destId="{53DD8C28-3D89-499D-B783-2F2C55B56295}" srcOrd="9" destOrd="0" presId="urn:microsoft.com/office/officeart/2008/layout/VerticalCurvedList"/>
    <dgm:cxn modelId="{2FD4EB39-A8F2-4D59-BF3D-73E74E54753D}" type="presParOf" srcId="{0344A1AD-042B-464B-86F1-F914E27DFD46}" destId="{72A10447-5791-47C2-BB27-30F8DD673F1A}" srcOrd="10" destOrd="0" presId="urn:microsoft.com/office/officeart/2008/layout/VerticalCurvedList"/>
    <dgm:cxn modelId="{51A2C266-5E93-4CC6-A3FF-45F0498E9664}" type="presParOf" srcId="{72A10447-5791-47C2-BB27-30F8DD673F1A}" destId="{05D46E21-4D6E-42A2-9E6C-F5DD0C864D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B2B16-2D8D-4F93-9D26-F77444497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9F139-A5C8-4582-AF22-7FCC0D0500B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Устранение всех видов потерь в процессах (ожидание, лишние отчетные и учетные документы, лишние хождения, брак и т.д.);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988124-9FCB-44E5-8E30-14375E605CBC}" type="parTrans" cxnId="{1DAD3749-3F1D-4F99-8F93-BECB2EF234F9}">
      <dgm:prSet/>
      <dgm:spPr/>
      <dgm:t>
        <a:bodyPr/>
        <a:lstStyle/>
        <a:p>
          <a:endParaRPr lang="ru-RU"/>
        </a:p>
      </dgm:t>
    </dgm:pt>
    <dgm:pt modelId="{C16C66D5-1AA2-4944-A015-E443D8889539}" type="sibTrans" cxnId="{1DAD3749-3F1D-4F99-8F93-BECB2EF234F9}">
      <dgm:prSet/>
      <dgm:spPr/>
      <dgm:t>
        <a:bodyPr/>
        <a:lstStyle/>
        <a:p>
          <a:endParaRPr lang="ru-RU"/>
        </a:p>
      </dgm:t>
    </dgm:pt>
    <dgm:pt modelId="{23DB781A-AF1B-46A3-9DCE-39C86EAA6BA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удовлетворенности обучающихся и заказчиков качеством получения услуг;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C02BA5-18FC-4A47-9890-E03D5BC9EA18}" type="parTrans" cxnId="{711F7978-4ACA-4A4E-A257-719DA16E79D7}">
      <dgm:prSet/>
      <dgm:spPr/>
      <dgm:t>
        <a:bodyPr/>
        <a:lstStyle/>
        <a:p>
          <a:endParaRPr lang="ru-RU"/>
        </a:p>
      </dgm:t>
    </dgm:pt>
    <dgm:pt modelId="{0FAAAD96-1B49-4993-9551-57C7BF9D1402}" type="sibTrans" cxnId="{711F7978-4ACA-4A4E-A257-719DA16E79D7}">
      <dgm:prSet/>
      <dgm:spPr/>
      <dgm:t>
        <a:bodyPr/>
        <a:lstStyle/>
        <a:p>
          <a:endParaRPr lang="ru-RU"/>
        </a:p>
      </dgm:t>
    </dgm:pt>
    <dgm:pt modelId="{F6CC70DD-89F6-4531-BFB9-FC9C9958F75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Стандартизация организации образовательного процесса на базе «лучших практик» и снижение их вариабельности;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2BB006-07FC-47E1-B107-00B7317B9993}" type="parTrans" cxnId="{2CF3BA81-1112-4A97-881D-0AE6A3CD5CA3}">
      <dgm:prSet/>
      <dgm:spPr/>
      <dgm:t>
        <a:bodyPr/>
        <a:lstStyle/>
        <a:p>
          <a:endParaRPr lang="ru-RU"/>
        </a:p>
      </dgm:t>
    </dgm:pt>
    <dgm:pt modelId="{221A809F-4A07-463C-90AE-89B1FD60249A}" type="sibTrans" cxnId="{2CF3BA81-1112-4A97-881D-0AE6A3CD5CA3}">
      <dgm:prSet/>
      <dgm:spPr/>
      <dgm:t>
        <a:bodyPr/>
        <a:lstStyle/>
        <a:p>
          <a:endParaRPr lang="ru-RU"/>
        </a:p>
      </dgm:t>
    </dgm:pt>
    <dgm:pt modelId="{9CBA8F85-CB3A-4B70-9095-59E2963206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образцов выстраивания эффективных потоков для тиражирования их на другие структуры ВУЗа.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907695-3CD6-4D26-8CA3-C3FE5DE2C23F}" type="parTrans" cxnId="{DE02232A-6F79-421F-9C81-F3CF22A260C5}">
      <dgm:prSet/>
      <dgm:spPr/>
      <dgm:t>
        <a:bodyPr/>
        <a:lstStyle/>
        <a:p>
          <a:endParaRPr lang="ru-RU"/>
        </a:p>
      </dgm:t>
    </dgm:pt>
    <dgm:pt modelId="{4D99C421-AC96-459E-8E6D-7C0FA2AF5123}" type="sibTrans" cxnId="{DE02232A-6F79-421F-9C81-F3CF22A260C5}">
      <dgm:prSet/>
      <dgm:spPr/>
      <dgm:t>
        <a:bodyPr/>
        <a:lstStyle/>
        <a:p>
          <a:endParaRPr lang="ru-RU"/>
        </a:p>
      </dgm:t>
    </dgm:pt>
    <dgm:pt modelId="{33792DEE-6625-4839-9BF3-340C71930CE5}" type="pres">
      <dgm:prSet presAssocID="{7BCB2B16-2D8D-4F93-9D26-F77444497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F3DD5-A1F8-4827-83DC-B5435ABD0B98}" type="pres">
      <dgm:prSet presAssocID="{B2C9F139-A5C8-4582-AF22-7FCC0D0500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1CF98-C887-42A1-A305-DDB8193A5688}" type="pres">
      <dgm:prSet presAssocID="{C16C66D5-1AA2-4944-A015-E443D8889539}" presName="spacer" presStyleCnt="0"/>
      <dgm:spPr/>
    </dgm:pt>
    <dgm:pt modelId="{488B0065-AB17-4F84-A762-4029A51933C8}" type="pres">
      <dgm:prSet presAssocID="{23DB781A-AF1B-46A3-9DCE-39C86EAA6BA2}" presName="parentText" presStyleLbl="node1" presStyleIdx="1" presStyleCnt="4" custLinFactNeighborY="8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37414-BE0F-41F2-A4D9-E3D05D7D159D}" type="pres">
      <dgm:prSet presAssocID="{0FAAAD96-1B49-4993-9551-57C7BF9D1402}" presName="spacer" presStyleCnt="0"/>
      <dgm:spPr/>
    </dgm:pt>
    <dgm:pt modelId="{13197A5E-C7C6-40EB-985B-5DCF3CE82B76}" type="pres">
      <dgm:prSet presAssocID="{F6CC70DD-89F6-4531-BFB9-FC9C9958F75E}" presName="parentText" presStyleLbl="node1" presStyleIdx="2" presStyleCnt="4" custLinFactNeighborY="10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3B634-F0CC-4D17-A827-621390F2F3B3}" type="pres">
      <dgm:prSet presAssocID="{221A809F-4A07-463C-90AE-89B1FD60249A}" presName="spacer" presStyleCnt="0"/>
      <dgm:spPr/>
    </dgm:pt>
    <dgm:pt modelId="{BE427BED-AEE9-4087-831F-C0BE8B5A3124}" type="pres">
      <dgm:prSet presAssocID="{9CBA8F85-CB3A-4B70-9095-59E29632063E}" presName="parentText" presStyleLbl="node1" presStyleIdx="3" presStyleCnt="4" custLinFactY="83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B30DF-8916-42DF-9584-4FCABED50F1A}" type="presOf" srcId="{7BCB2B16-2D8D-4F93-9D26-F77444497798}" destId="{33792DEE-6625-4839-9BF3-340C71930CE5}" srcOrd="0" destOrd="0" presId="urn:microsoft.com/office/officeart/2005/8/layout/vList2"/>
    <dgm:cxn modelId="{1DAD3749-3F1D-4F99-8F93-BECB2EF234F9}" srcId="{7BCB2B16-2D8D-4F93-9D26-F77444497798}" destId="{B2C9F139-A5C8-4582-AF22-7FCC0D0500BD}" srcOrd="0" destOrd="0" parTransId="{60988124-9FCB-44E5-8E30-14375E605CBC}" sibTransId="{C16C66D5-1AA2-4944-A015-E443D8889539}"/>
    <dgm:cxn modelId="{2CF3BA81-1112-4A97-881D-0AE6A3CD5CA3}" srcId="{7BCB2B16-2D8D-4F93-9D26-F77444497798}" destId="{F6CC70DD-89F6-4531-BFB9-FC9C9958F75E}" srcOrd="2" destOrd="0" parTransId="{FC2BB006-07FC-47E1-B107-00B7317B9993}" sibTransId="{221A809F-4A07-463C-90AE-89B1FD60249A}"/>
    <dgm:cxn modelId="{DE02232A-6F79-421F-9C81-F3CF22A260C5}" srcId="{7BCB2B16-2D8D-4F93-9D26-F77444497798}" destId="{9CBA8F85-CB3A-4B70-9095-59E29632063E}" srcOrd="3" destOrd="0" parTransId="{EA907695-3CD6-4D26-8CA3-C3FE5DE2C23F}" sibTransId="{4D99C421-AC96-459E-8E6D-7C0FA2AF5123}"/>
    <dgm:cxn modelId="{E126F569-A7D3-47C5-929F-B167FF113C94}" type="presOf" srcId="{F6CC70DD-89F6-4531-BFB9-FC9C9958F75E}" destId="{13197A5E-C7C6-40EB-985B-5DCF3CE82B76}" srcOrd="0" destOrd="0" presId="urn:microsoft.com/office/officeart/2005/8/layout/vList2"/>
    <dgm:cxn modelId="{074B7F57-13B5-44EB-830E-091009EECAF6}" type="presOf" srcId="{9CBA8F85-CB3A-4B70-9095-59E29632063E}" destId="{BE427BED-AEE9-4087-831F-C0BE8B5A3124}" srcOrd="0" destOrd="0" presId="urn:microsoft.com/office/officeart/2005/8/layout/vList2"/>
    <dgm:cxn modelId="{6E170D7A-4FA3-47B9-AC15-9C38FD4B9540}" type="presOf" srcId="{23DB781A-AF1B-46A3-9DCE-39C86EAA6BA2}" destId="{488B0065-AB17-4F84-A762-4029A51933C8}" srcOrd="0" destOrd="0" presId="urn:microsoft.com/office/officeart/2005/8/layout/vList2"/>
    <dgm:cxn modelId="{A574FAB4-A961-4594-967A-4C31831A1FE6}" type="presOf" srcId="{B2C9F139-A5C8-4582-AF22-7FCC0D0500BD}" destId="{DAEF3DD5-A1F8-4827-83DC-B5435ABD0B98}" srcOrd="0" destOrd="0" presId="urn:microsoft.com/office/officeart/2005/8/layout/vList2"/>
    <dgm:cxn modelId="{711F7978-4ACA-4A4E-A257-719DA16E79D7}" srcId="{7BCB2B16-2D8D-4F93-9D26-F77444497798}" destId="{23DB781A-AF1B-46A3-9DCE-39C86EAA6BA2}" srcOrd="1" destOrd="0" parTransId="{02C02BA5-18FC-4A47-9890-E03D5BC9EA18}" sibTransId="{0FAAAD96-1B49-4993-9551-57C7BF9D1402}"/>
    <dgm:cxn modelId="{C5897FA6-47EA-458B-BEAE-C01351AF3C44}" type="presParOf" srcId="{33792DEE-6625-4839-9BF3-340C71930CE5}" destId="{DAEF3DD5-A1F8-4827-83DC-B5435ABD0B98}" srcOrd="0" destOrd="0" presId="urn:microsoft.com/office/officeart/2005/8/layout/vList2"/>
    <dgm:cxn modelId="{2027DB1A-6113-490D-B68A-6B44BE307691}" type="presParOf" srcId="{33792DEE-6625-4839-9BF3-340C71930CE5}" destId="{ABF1CF98-C887-42A1-A305-DDB8193A5688}" srcOrd="1" destOrd="0" presId="urn:microsoft.com/office/officeart/2005/8/layout/vList2"/>
    <dgm:cxn modelId="{AE4F9165-619E-4BFE-BB32-794A5AC46599}" type="presParOf" srcId="{33792DEE-6625-4839-9BF3-340C71930CE5}" destId="{488B0065-AB17-4F84-A762-4029A51933C8}" srcOrd="2" destOrd="0" presId="urn:microsoft.com/office/officeart/2005/8/layout/vList2"/>
    <dgm:cxn modelId="{8950FE8F-A1F5-42A8-B6C7-A24EE1F01726}" type="presParOf" srcId="{33792DEE-6625-4839-9BF3-340C71930CE5}" destId="{3AD37414-BE0F-41F2-A4D9-E3D05D7D159D}" srcOrd="3" destOrd="0" presId="urn:microsoft.com/office/officeart/2005/8/layout/vList2"/>
    <dgm:cxn modelId="{A1E54CD1-241A-4099-A8E7-BCEF401C4C92}" type="presParOf" srcId="{33792DEE-6625-4839-9BF3-340C71930CE5}" destId="{13197A5E-C7C6-40EB-985B-5DCF3CE82B76}" srcOrd="4" destOrd="0" presId="urn:microsoft.com/office/officeart/2005/8/layout/vList2"/>
    <dgm:cxn modelId="{E6C7C26B-D52E-475A-9D6C-56C654B5FEA4}" type="presParOf" srcId="{33792DEE-6625-4839-9BF3-340C71930CE5}" destId="{ED63B634-F0CC-4D17-A827-621390F2F3B3}" srcOrd="5" destOrd="0" presId="urn:microsoft.com/office/officeart/2005/8/layout/vList2"/>
    <dgm:cxn modelId="{95F4DEDF-D7BB-433A-9DB4-BA82D6ED893B}" type="presParOf" srcId="{33792DEE-6625-4839-9BF3-340C71930CE5}" destId="{BE427BED-AEE9-4087-831F-C0BE8B5A31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71866-CCF3-4641-9B2D-B5822D1E2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B29360-91D7-4A34-A09C-3FDF5F24034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производительности труда сотрудников управления кадров и смежных с ним подразделений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2BCEA-5514-42C0-B1A6-BA7279B03DA8}" type="parTrans" cxnId="{3B106326-B71E-49B1-B53F-7012B2869F35}">
      <dgm:prSet/>
      <dgm:spPr/>
      <dgm:t>
        <a:bodyPr/>
        <a:lstStyle/>
        <a:p>
          <a:endParaRPr lang="ru-RU"/>
        </a:p>
      </dgm:t>
    </dgm:pt>
    <dgm:pt modelId="{6C11F88A-0E39-4A0A-B4C2-EEA57C53DEF8}" type="sibTrans" cxnId="{3B106326-B71E-49B1-B53F-7012B2869F35}">
      <dgm:prSet/>
      <dgm:spPr/>
      <dgm:t>
        <a:bodyPr/>
        <a:lstStyle/>
        <a:p>
          <a:endParaRPr lang="ru-RU"/>
        </a:p>
      </dgm:t>
    </dgm:pt>
    <dgm:pt modelId="{DDC2C100-B695-44ED-9436-FFEFC491848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Ускорение процедуры включения в рабочий процесс нового сотрудника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BFA33A-54F3-4DAD-8D31-0B9A4BD4F13D}" type="parTrans" cxnId="{95B26642-D77B-4EE0-82B0-1F5F55F7AB4D}">
      <dgm:prSet/>
      <dgm:spPr/>
      <dgm:t>
        <a:bodyPr/>
        <a:lstStyle/>
        <a:p>
          <a:endParaRPr lang="ru-RU"/>
        </a:p>
      </dgm:t>
    </dgm:pt>
    <dgm:pt modelId="{C1650429-2386-4694-A58A-6A55DDDAC70F}" type="sibTrans" cxnId="{95B26642-D77B-4EE0-82B0-1F5F55F7AB4D}">
      <dgm:prSet/>
      <dgm:spPr/>
      <dgm:t>
        <a:bodyPr/>
        <a:lstStyle/>
        <a:p>
          <a:endParaRPr lang="ru-RU"/>
        </a:p>
      </dgm:t>
    </dgm:pt>
    <dgm:pt modelId="{B1643526-B6A8-4EAE-95F1-5F432FA1A7A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Повышение лояльности новых сотрудников к ФГБОУ ВО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КубГМУ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Минздрава России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9B1B9-4758-4080-93D5-61B841A0BDB1}" type="parTrans" cxnId="{5515D69E-36DA-4C08-977A-4F255E4F91ED}">
      <dgm:prSet/>
      <dgm:spPr/>
      <dgm:t>
        <a:bodyPr/>
        <a:lstStyle/>
        <a:p>
          <a:endParaRPr lang="ru-RU"/>
        </a:p>
      </dgm:t>
    </dgm:pt>
    <dgm:pt modelId="{3BC1F5DD-37DD-4C28-AB46-186C1530977E}" type="sibTrans" cxnId="{5515D69E-36DA-4C08-977A-4F255E4F91ED}">
      <dgm:prSet/>
      <dgm:spPr/>
      <dgm:t>
        <a:bodyPr/>
        <a:lstStyle/>
        <a:p>
          <a:endParaRPr lang="ru-RU"/>
        </a:p>
      </dgm:t>
    </dgm:pt>
    <dgm:pt modelId="{81DC7454-24DD-44A6-9B16-F78D4E520A76}" type="pres">
      <dgm:prSet presAssocID="{5EA71866-CCF3-4641-9B2D-B5822D1E2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7F5B1-53C0-4136-A12A-646020992BD3}" type="pres">
      <dgm:prSet presAssocID="{72B29360-91D7-4A34-A09C-3FDF5F240348}" presName="parentText" presStyleLbl="node1" presStyleIdx="0" presStyleCnt="3" custLinFactNeighborY="28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884C4-739D-4BE4-B4A7-6DC1B0B1552F}" type="pres">
      <dgm:prSet presAssocID="{6C11F88A-0E39-4A0A-B4C2-EEA57C53DEF8}" presName="spacer" presStyleCnt="0"/>
      <dgm:spPr/>
    </dgm:pt>
    <dgm:pt modelId="{005B1165-D44E-42B4-B677-FC6B0037C27C}" type="pres">
      <dgm:prSet presAssocID="{DDC2C100-B695-44ED-9436-FFEFC4918480}" presName="parentText" presStyleLbl="node1" presStyleIdx="1" presStyleCnt="3" custLinFactNeighborY="27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6E3E0-D7E3-4D22-A459-4BAE6D2623D4}" type="pres">
      <dgm:prSet presAssocID="{C1650429-2386-4694-A58A-6A55DDDAC70F}" presName="spacer" presStyleCnt="0"/>
      <dgm:spPr/>
    </dgm:pt>
    <dgm:pt modelId="{9582BB42-5028-420E-9539-36F281DB47B1}" type="pres">
      <dgm:prSet presAssocID="{B1643526-B6A8-4EAE-95F1-5F432FA1A7AA}" presName="parentText" presStyleLbl="node1" presStyleIdx="2" presStyleCnt="3" custLinFactNeighborY="56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A1917-46A4-47A9-99A8-0991108FA816}" type="presOf" srcId="{72B29360-91D7-4A34-A09C-3FDF5F240348}" destId="{7CD7F5B1-53C0-4136-A12A-646020992BD3}" srcOrd="0" destOrd="0" presId="urn:microsoft.com/office/officeart/2005/8/layout/vList2"/>
    <dgm:cxn modelId="{5515D69E-36DA-4C08-977A-4F255E4F91ED}" srcId="{5EA71866-CCF3-4641-9B2D-B5822D1E272D}" destId="{B1643526-B6A8-4EAE-95F1-5F432FA1A7AA}" srcOrd="2" destOrd="0" parTransId="{D859B1B9-4758-4080-93D5-61B841A0BDB1}" sibTransId="{3BC1F5DD-37DD-4C28-AB46-186C1530977E}"/>
    <dgm:cxn modelId="{1996ECA8-F184-4CC8-91E4-C763B41F74F7}" type="presOf" srcId="{5EA71866-CCF3-4641-9B2D-B5822D1E272D}" destId="{81DC7454-24DD-44A6-9B16-F78D4E520A76}" srcOrd="0" destOrd="0" presId="urn:microsoft.com/office/officeart/2005/8/layout/vList2"/>
    <dgm:cxn modelId="{3B106326-B71E-49B1-B53F-7012B2869F35}" srcId="{5EA71866-CCF3-4641-9B2D-B5822D1E272D}" destId="{72B29360-91D7-4A34-A09C-3FDF5F240348}" srcOrd="0" destOrd="0" parTransId="{CF52BCEA-5514-42C0-B1A6-BA7279B03DA8}" sibTransId="{6C11F88A-0E39-4A0A-B4C2-EEA57C53DEF8}"/>
    <dgm:cxn modelId="{C466C7E6-8E2E-4254-8374-DA8318B287E8}" type="presOf" srcId="{DDC2C100-B695-44ED-9436-FFEFC4918480}" destId="{005B1165-D44E-42B4-B677-FC6B0037C27C}" srcOrd="0" destOrd="0" presId="urn:microsoft.com/office/officeart/2005/8/layout/vList2"/>
    <dgm:cxn modelId="{2E62D64B-B924-41B9-900B-38AC736C1044}" type="presOf" srcId="{B1643526-B6A8-4EAE-95F1-5F432FA1A7AA}" destId="{9582BB42-5028-420E-9539-36F281DB47B1}" srcOrd="0" destOrd="0" presId="urn:microsoft.com/office/officeart/2005/8/layout/vList2"/>
    <dgm:cxn modelId="{95B26642-D77B-4EE0-82B0-1F5F55F7AB4D}" srcId="{5EA71866-CCF3-4641-9B2D-B5822D1E272D}" destId="{DDC2C100-B695-44ED-9436-FFEFC4918480}" srcOrd="1" destOrd="0" parTransId="{A6BFA33A-54F3-4DAD-8D31-0B9A4BD4F13D}" sibTransId="{C1650429-2386-4694-A58A-6A55DDDAC70F}"/>
    <dgm:cxn modelId="{77585986-99E2-455F-B48E-F28F07D8E3DB}" type="presParOf" srcId="{81DC7454-24DD-44A6-9B16-F78D4E520A76}" destId="{7CD7F5B1-53C0-4136-A12A-646020992BD3}" srcOrd="0" destOrd="0" presId="urn:microsoft.com/office/officeart/2005/8/layout/vList2"/>
    <dgm:cxn modelId="{3BDBB1CB-0EAE-49CD-A428-A90ECDFD49F9}" type="presParOf" srcId="{81DC7454-24DD-44A6-9B16-F78D4E520A76}" destId="{412884C4-739D-4BE4-B4A7-6DC1B0B1552F}" srcOrd="1" destOrd="0" presId="urn:microsoft.com/office/officeart/2005/8/layout/vList2"/>
    <dgm:cxn modelId="{9029DAED-6DB0-47B3-BCFB-31D117E3514C}" type="presParOf" srcId="{81DC7454-24DD-44A6-9B16-F78D4E520A76}" destId="{005B1165-D44E-42B4-B677-FC6B0037C27C}" srcOrd="2" destOrd="0" presId="urn:microsoft.com/office/officeart/2005/8/layout/vList2"/>
    <dgm:cxn modelId="{D7FB0C65-EAD9-41C1-BC0E-CE6D3AD523E0}" type="presParOf" srcId="{81DC7454-24DD-44A6-9B16-F78D4E520A76}" destId="{5BC6E3E0-D7E3-4D22-A459-4BAE6D2623D4}" srcOrd="3" destOrd="0" presId="urn:microsoft.com/office/officeart/2005/8/layout/vList2"/>
    <dgm:cxn modelId="{00B0748D-2618-4518-9E3F-B0E7A23BF34C}" type="presParOf" srcId="{81DC7454-24DD-44A6-9B16-F78D4E520A76}" destId="{9582BB42-5028-420E-9539-36F281DB47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3CC04-3C54-49FD-A397-21E6921B5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32F273-9AD8-474F-8E05-93872711929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единого потока для подачи документов на экзамен по допуску к осуществлению медицинской и фармацевтической деятельности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DBDDEB-0A12-452D-A377-F90A8B623FE5}" type="parTrans" cxnId="{D1C8FF43-BC5C-45C9-89D2-4CBEE034EEE8}">
      <dgm:prSet/>
      <dgm:spPr/>
      <dgm:t>
        <a:bodyPr/>
        <a:lstStyle/>
        <a:p>
          <a:endParaRPr lang="ru-RU"/>
        </a:p>
      </dgm:t>
    </dgm:pt>
    <dgm:pt modelId="{06F03166-972B-4888-A8DE-8D2B13D85E43}" type="sibTrans" cxnId="{D1C8FF43-BC5C-45C9-89D2-4CBEE034EEE8}">
      <dgm:prSet/>
      <dgm:spPr/>
      <dgm:t>
        <a:bodyPr/>
        <a:lstStyle/>
        <a:p>
          <a:endParaRPr lang="ru-RU"/>
        </a:p>
      </dgm:t>
    </dgm:pt>
    <dgm:pt modelId="{2488FAE7-B6B9-446F-A368-A838C361AE0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Оперативная информационная поддержка обучающихся о сроках сдачи этапов экзамена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522F88-3506-47B7-A164-08FB0585D8C1}" type="parTrans" cxnId="{37C616A1-4AFD-40FE-B16A-462BC1438100}">
      <dgm:prSet/>
      <dgm:spPr/>
      <dgm:t>
        <a:bodyPr/>
        <a:lstStyle/>
        <a:p>
          <a:endParaRPr lang="ru-RU"/>
        </a:p>
      </dgm:t>
    </dgm:pt>
    <dgm:pt modelId="{A52F3BD4-2FF8-4FAC-B383-07E39615F842}" type="sibTrans" cxnId="{37C616A1-4AFD-40FE-B16A-462BC1438100}">
      <dgm:prSet/>
      <dgm:spPr/>
      <dgm:t>
        <a:bodyPr/>
        <a:lstStyle/>
        <a:p>
          <a:endParaRPr lang="ru-RU"/>
        </a:p>
      </dgm:t>
    </dgm:pt>
    <dgm:pt modelId="{05559C1A-7767-4ED5-9D57-79395DA1443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Снижение временных потерь у сотрудников и обучающихся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41160C-5A52-4469-A2CE-8FF7293E81C9}" type="parTrans" cxnId="{6AA3FB53-CC0E-4EAB-B4E7-E4E51E78F0F7}">
      <dgm:prSet/>
      <dgm:spPr/>
      <dgm:t>
        <a:bodyPr/>
        <a:lstStyle/>
        <a:p>
          <a:endParaRPr lang="ru-RU"/>
        </a:p>
      </dgm:t>
    </dgm:pt>
    <dgm:pt modelId="{926120CF-2B7F-4A90-9279-8D8ACDBC837B}" type="sibTrans" cxnId="{6AA3FB53-CC0E-4EAB-B4E7-E4E51E78F0F7}">
      <dgm:prSet/>
      <dgm:spPr/>
      <dgm:t>
        <a:bodyPr/>
        <a:lstStyle/>
        <a:p>
          <a:endParaRPr lang="ru-RU"/>
        </a:p>
      </dgm:t>
    </dgm:pt>
    <dgm:pt modelId="{51BE945C-0C85-49B0-9ACD-72BCFEFA2E3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Своевременное выявление «незагруженных» и «перегруженных» участников процесса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386630-B247-49D1-A993-9C1E722A91A7}" type="parTrans" cxnId="{74399409-57C0-4197-988C-8ECC788EA733}">
      <dgm:prSet/>
      <dgm:spPr/>
      <dgm:t>
        <a:bodyPr/>
        <a:lstStyle/>
        <a:p>
          <a:endParaRPr lang="ru-RU"/>
        </a:p>
      </dgm:t>
    </dgm:pt>
    <dgm:pt modelId="{78A70EFD-558B-4954-8A6A-3D53FE7F6E96}" type="sibTrans" cxnId="{74399409-57C0-4197-988C-8ECC788EA733}">
      <dgm:prSet/>
      <dgm:spPr/>
      <dgm:t>
        <a:bodyPr/>
        <a:lstStyle/>
        <a:p>
          <a:endParaRPr lang="ru-RU"/>
        </a:p>
      </dgm:t>
    </dgm:pt>
    <dgm:pt modelId="{F9EB2F5C-0333-4518-9B85-971D47AA1C16}" type="pres">
      <dgm:prSet presAssocID="{04F3CC04-3C54-49FD-A397-21E6921B5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20476-EE1D-4D97-BDE1-51C52704CA5B}" type="pres">
      <dgm:prSet presAssocID="{FE32F273-9AD8-474F-8E05-9387271192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97EC-E3F4-44F6-A3F4-3331E96B10E9}" type="pres">
      <dgm:prSet presAssocID="{06F03166-972B-4888-A8DE-8D2B13D85E43}" presName="spacer" presStyleCnt="0"/>
      <dgm:spPr/>
    </dgm:pt>
    <dgm:pt modelId="{5BCB1603-F726-4FEA-ACF7-AAE6812328D3}" type="pres">
      <dgm:prSet presAssocID="{2488FAE7-B6B9-446F-A368-A838C361AE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86B91-C36B-4765-BF4A-B67A070220CA}" type="pres">
      <dgm:prSet presAssocID="{A52F3BD4-2FF8-4FAC-B383-07E39615F842}" presName="spacer" presStyleCnt="0"/>
      <dgm:spPr/>
    </dgm:pt>
    <dgm:pt modelId="{7173FD7D-A32F-4518-AA24-AC11B730F527}" type="pres">
      <dgm:prSet presAssocID="{05559C1A-7767-4ED5-9D57-79395DA144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D8D82-A75A-4358-85A8-C5EB4563A8CA}" type="pres">
      <dgm:prSet presAssocID="{926120CF-2B7F-4A90-9279-8D8ACDBC837B}" presName="spacer" presStyleCnt="0"/>
      <dgm:spPr/>
    </dgm:pt>
    <dgm:pt modelId="{756ACD47-43CA-4336-92F4-771705BBB095}" type="pres">
      <dgm:prSet presAssocID="{51BE945C-0C85-49B0-9ACD-72BCFEFA2E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9409-57C0-4197-988C-8ECC788EA733}" srcId="{04F3CC04-3C54-49FD-A397-21E6921B5EAA}" destId="{51BE945C-0C85-49B0-9ACD-72BCFEFA2E3B}" srcOrd="3" destOrd="0" parTransId="{1B386630-B247-49D1-A993-9C1E722A91A7}" sibTransId="{78A70EFD-558B-4954-8A6A-3D53FE7F6E96}"/>
    <dgm:cxn modelId="{27C27143-132E-4281-9B3B-764C7956A198}" type="presOf" srcId="{51BE945C-0C85-49B0-9ACD-72BCFEFA2E3B}" destId="{756ACD47-43CA-4336-92F4-771705BBB095}" srcOrd="0" destOrd="0" presId="urn:microsoft.com/office/officeart/2005/8/layout/vList2"/>
    <dgm:cxn modelId="{D1C8FF43-BC5C-45C9-89D2-4CBEE034EEE8}" srcId="{04F3CC04-3C54-49FD-A397-21E6921B5EAA}" destId="{FE32F273-9AD8-474F-8E05-938727119292}" srcOrd="0" destOrd="0" parTransId="{26DBDDEB-0A12-452D-A377-F90A8B623FE5}" sibTransId="{06F03166-972B-4888-A8DE-8D2B13D85E43}"/>
    <dgm:cxn modelId="{A1BDF288-94AE-4206-9133-98C63DFAD98C}" type="presOf" srcId="{04F3CC04-3C54-49FD-A397-21E6921B5EAA}" destId="{F9EB2F5C-0333-4518-9B85-971D47AA1C16}" srcOrd="0" destOrd="0" presId="urn:microsoft.com/office/officeart/2005/8/layout/vList2"/>
    <dgm:cxn modelId="{EF268DB3-C18F-4982-AC1D-61DDD92151E7}" type="presOf" srcId="{2488FAE7-B6B9-446F-A368-A838C361AE0D}" destId="{5BCB1603-F726-4FEA-ACF7-AAE6812328D3}" srcOrd="0" destOrd="0" presId="urn:microsoft.com/office/officeart/2005/8/layout/vList2"/>
    <dgm:cxn modelId="{6AA3FB53-CC0E-4EAB-B4E7-E4E51E78F0F7}" srcId="{04F3CC04-3C54-49FD-A397-21E6921B5EAA}" destId="{05559C1A-7767-4ED5-9D57-79395DA1443B}" srcOrd="2" destOrd="0" parTransId="{4741160C-5A52-4469-A2CE-8FF7293E81C9}" sibTransId="{926120CF-2B7F-4A90-9279-8D8ACDBC837B}"/>
    <dgm:cxn modelId="{A728E5CC-4900-42E1-A093-A2B34CE9CEF6}" type="presOf" srcId="{FE32F273-9AD8-474F-8E05-938727119292}" destId="{05A20476-EE1D-4D97-BDE1-51C52704CA5B}" srcOrd="0" destOrd="0" presId="urn:microsoft.com/office/officeart/2005/8/layout/vList2"/>
    <dgm:cxn modelId="{1B9F086B-CDBC-4EF5-A904-48C1FB47DDFD}" type="presOf" srcId="{05559C1A-7767-4ED5-9D57-79395DA1443B}" destId="{7173FD7D-A32F-4518-AA24-AC11B730F527}" srcOrd="0" destOrd="0" presId="urn:microsoft.com/office/officeart/2005/8/layout/vList2"/>
    <dgm:cxn modelId="{37C616A1-4AFD-40FE-B16A-462BC1438100}" srcId="{04F3CC04-3C54-49FD-A397-21E6921B5EAA}" destId="{2488FAE7-B6B9-446F-A368-A838C361AE0D}" srcOrd="1" destOrd="0" parTransId="{03522F88-3506-47B7-A164-08FB0585D8C1}" sibTransId="{A52F3BD4-2FF8-4FAC-B383-07E39615F842}"/>
    <dgm:cxn modelId="{6DDA458B-8933-4CD3-BE42-226931CC7E97}" type="presParOf" srcId="{F9EB2F5C-0333-4518-9B85-971D47AA1C16}" destId="{05A20476-EE1D-4D97-BDE1-51C52704CA5B}" srcOrd="0" destOrd="0" presId="urn:microsoft.com/office/officeart/2005/8/layout/vList2"/>
    <dgm:cxn modelId="{DB700BB0-99D4-476B-B74E-874E658DD90D}" type="presParOf" srcId="{F9EB2F5C-0333-4518-9B85-971D47AA1C16}" destId="{233197EC-E3F4-44F6-A3F4-3331E96B10E9}" srcOrd="1" destOrd="0" presId="urn:microsoft.com/office/officeart/2005/8/layout/vList2"/>
    <dgm:cxn modelId="{423AA981-0F02-48D3-9EBD-96774714A3D1}" type="presParOf" srcId="{F9EB2F5C-0333-4518-9B85-971D47AA1C16}" destId="{5BCB1603-F726-4FEA-ACF7-AAE6812328D3}" srcOrd="2" destOrd="0" presId="urn:microsoft.com/office/officeart/2005/8/layout/vList2"/>
    <dgm:cxn modelId="{D8B3EE69-EA71-4E36-A1AF-285BFFC5EE7A}" type="presParOf" srcId="{F9EB2F5C-0333-4518-9B85-971D47AA1C16}" destId="{40286B91-C36B-4765-BF4A-B67A070220CA}" srcOrd="3" destOrd="0" presId="urn:microsoft.com/office/officeart/2005/8/layout/vList2"/>
    <dgm:cxn modelId="{21555315-473E-477C-BB0E-5D6B42A02F4A}" type="presParOf" srcId="{F9EB2F5C-0333-4518-9B85-971D47AA1C16}" destId="{7173FD7D-A32F-4518-AA24-AC11B730F527}" srcOrd="4" destOrd="0" presId="urn:microsoft.com/office/officeart/2005/8/layout/vList2"/>
    <dgm:cxn modelId="{AEDED8E9-4CB2-45F8-ADBE-BEA5179E495D}" type="presParOf" srcId="{F9EB2F5C-0333-4518-9B85-971D47AA1C16}" destId="{C62D8D82-A75A-4358-85A8-C5EB4563A8CA}" srcOrd="5" destOrd="0" presId="urn:microsoft.com/office/officeart/2005/8/layout/vList2"/>
    <dgm:cxn modelId="{65955942-9DEE-428B-8520-21BA44441A91}" type="presParOf" srcId="{F9EB2F5C-0333-4518-9B85-971D47AA1C16}" destId="{756ACD47-43CA-4336-92F4-771705BBB0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B9FDAE-4E8F-43E8-9042-0FCE609D13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B6DB-3A24-490C-A26A-A0583E40F65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Сокращение времени подготовки планов и отчетов по НИР, на мониторинг  индивидуальных достижений по НИР профессорско-преподавательского состава, научных работников и обучающихся.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11444-63E5-43A9-B782-84362972EE53}" type="parTrans" cxnId="{BB6ED546-4975-479E-9C4F-49D0CDCA1B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6CA36D-6D34-439B-B1BE-2C99A54E0025}" type="sibTrans" cxnId="{BB6ED546-4975-479E-9C4F-49D0CDCA1B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98ADD5-17FF-43F0-B402-44B5014B7FC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оперативной и прозрачной системы оценки деятельности структурных подразделений ВУЗа по разделу «научно-исследовательская работа», а также оценки выполнения показателей сотрудниками вуза в рамках «эффективного» контракта.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4B4C4-FD3E-461B-81D4-BBE7E9543B38}" type="parTrans" cxnId="{D94C347D-4B55-49A4-83AA-3F09AAD70C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6048FF-CFE4-4BC7-AFB0-4875F1E92996}" type="sibTrans" cxnId="{D94C347D-4B55-49A4-83AA-3F09AAD70C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F7A62F-157D-493A-9834-E8A724CF898C}" type="pres">
      <dgm:prSet presAssocID="{7BB9FDAE-4E8F-43E8-9042-0FCE609D1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80561-5B45-46CB-B4B0-6A1D8BD6F2BC}" type="pres">
      <dgm:prSet presAssocID="{66E8B6DB-3A24-490C-A26A-A0583E40F652}" presName="parentText" presStyleLbl="node1" presStyleIdx="0" presStyleCnt="2" custLinFactY="-34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5720B-B85E-4D43-BFB4-020F2E0205A4}" type="pres">
      <dgm:prSet presAssocID="{276CA36D-6D34-439B-B1BE-2C99A54E0025}" presName="spacer" presStyleCnt="0"/>
      <dgm:spPr/>
    </dgm:pt>
    <dgm:pt modelId="{E4075454-DA10-44F4-B003-C15C69C75DD7}" type="pres">
      <dgm:prSet presAssocID="{4A98ADD5-17FF-43F0-B402-44B5014B7F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3B706-A281-486A-89E8-411C46002E13}" type="presOf" srcId="{66E8B6DB-3A24-490C-A26A-A0583E40F652}" destId="{45C80561-5B45-46CB-B4B0-6A1D8BD6F2BC}" srcOrd="0" destOrd="0" presId="urn:microsoft.com/office/officeart/2005/8/layout/vList2"/>
    <dgm:cxn modelId="{D94C347D-4B55-49A4-83AA-3F09AAD70CEE}" srcId="{7BB9FDAE-4E8F-43E8-9042-0FCE609D1366}" destId="{4A98ADD5-17FF-43F0-B402-44B5014B7FC4}" srcOrd="1" destOrd="0" parTransId="{7CF4B4C4-FD3E-461B-81D4-BBE7E9543B38}" sibTransId="{D76048FF-CFE4-4BC7-AFB0-4875F1E92996}"/>
    <dgm:cxn modelId="{DD0F660F-5E33-4A14-80A2-51C12CD9F784}" type="presOf" srcId="{7BB9FDAE-4E8F-43E8-9042-0FCE609D1366}" destId="{7BF7A62F-157D-493A-9834-E8A724CF898C}" srcOrd="0" destOrd="0" presId="urn:microsoft.com/office/officeart/2005/8/layout/vList2"/>
    <dgm:cxn modelId="{BB6ED546-4975-479E-9C4F-49D0CDCA1B70}" srcId="{7BB9FDAE-4E8F-43E8-9042-0FCE609D1366}" destId="{66E8B6DB-3A24-490C-A26A-A0583E40F652}" srcOrd="0" destOrd="0" parTransId="{0A211444-63E5-43A9-B782-84362972EE53}" sibTransId="{276CA36D-6D34-439B-B1BE-2C99A54E0025}"/>
    <dgm:cxn modelId="{3B9AE2A3-18C5-4361-A91D-BAA52EFFEBE2}" type="presOf" srcId="{4A98ADD5-17FF-43F0-B402-44B5014B7FC4}" destId="{E4075454-DA10-44F4-B003-C15C69C75DD7}" srcOrd="0" destOrd="0" presId="urn:microsoft.com/office/officeart/2005/8/layout/vList2"/>
    <dgm:cxn modelId="{099B0440-864C-44EC-ABCD-939801673A95}" type="presParOf" srcId="{7BF7A62F-157D-493A-9834-E8A724CF898C}" destId="{45C80561-5B45-46CB-B4B0-6A1D8BD6F2BC}" srcOrd="0" destOrd="0" presId="urn:microsoft.com/office/officeart/2005/8/layout/vList2"/>
    <dgm:cxn modelId="{1F7F9567-9141-4A76-BF34-1C6C2812DD2C}" type="presParOf" srcId="{7BF7A62F-157D-493A-9834-E8A724CF898C}" destId="{2E95720B-B85E-4D43-BFB4-020F2E0205A4}" srcOrd="1" destOrd="0" presId="urn:microsoft.com/office/officeart/2005/8/layout/vList2"/>
    <dgm:cxn modelId="{A4A1B613-644A-424D-A1A2-90CDC83DA157}" type="presParOf" srcId="{7BF7A62F-157D-493A-9834-E8A724CF898C}" destId="{E4075454-DA10-44F4-B003-C15C69C75D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D014A-4FAD-4755-A98F-1F09B479E2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45DA55-0C88-4EDB-882D-569C5DB041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сбалансированного распределения функциональных обязанностей между сотрудниками научно-организационного отдела.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C78972-E781-44A0-AD62-C782380225D3}" type="parTrans" cxnId="{08A6F002-B267-45D2-BC21-4EE0E75DF4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061A3C-ED66-49E4-868C-111AE42A5370}" type="sibTrans" cxnId="{08A6F002-B267-45D2-BC21-4EE0E75DF4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4ED743-5CF4-4712-B399-2FB5542A11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Эффективный мониторинг мнения потребителей (ППС, обучающихся) об организации процессов по разделу НИР в ВУЗе.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A9AD2-F9B3-4483-85E9-1128F364C374}" type="parTrans" cxnId="{86A13F33-8423-41CC-85F5-D25F3116BA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77D3FC-029A-4A05-AA34-0164CE8B8CDD}" type="sibTrans" cxnId="{86A13F33-8423-41CC-85F5-D25F3116BA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16C2AB-C808-4B33-8A38-AAA9619735F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Оптимизация информационных потоков, сопровождающих выполнение научно-исследовательской работы.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107804-7B9C-4310-89DA-73B722A53F69}" type="parTrans" cxnId="{3D266971-6824-4C01-8E85-8F1E96607A2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532166-5BAD-4FBB-AA5B-F91DB931B5FD}" type="sibTrans" cxnId="{3D266971-6824-4C01-8E85-8F1E96607A2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08F2A3-D283-42CA-95ED-69528430339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Устранение всех видов потерь в процессах («лишние» отчетные и учетные формы, лишние хождения, брак и т.д.).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8B9FF4-8EEA-4C61-A427-6E4F2DBC8BDC}" type="parTrans" cxnId="{B8FE3E8C-4AD1-4C88-A265-F88B77F9AA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F854348-CB6E-48C9-92CD-9944D674735C}" type="sibTrans" cxnId="{B8FE3E8C-4AD1-4C88-A265-F88B77F9AA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AA2E39-500B-40D0-9406-D0483BB8C4D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Выявление среди персонала лидеров изменений, способных проводить улучшения на основе проектного подхода.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FADA4-B00A-4A9F-AC69-C38D367D8279}" type="parTrans" cxnId="{F2214A71-55BD-4548-81F6-93DE8B0D63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5100C1-3CB2-41A6-99C5-962CDDC72AFE}" type="sibTrans" cxnId="{F2214A71-55BD-4548-81F6-93DE8B0D63F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C647C2-FDAC-4726-A481-659C0ACBC939}" type="pres">
      <dgm:prSet presAssocID="{302D014A-4FAD-4755-A98F-1F09B479E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00A5F-48DB-47A2-A43A-B959D01669EC}" type="pres">
      <dgm:prSet presAssocID="{E445DA55-0C88-4EDB-882D-569C5DB041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6F685-2AC1-4DF8-B7DA-3B25BBD893D6}" type="pres">
      <dgm:prSet presAssocID="{BC061A3C-ED66-49E4-868C-111AE42A5370}" presName="spacer" presStyleCnt="0"/>
      <dgm:spPr/>
    </dgm:pt>
    <dgm:pt modelId="{9546C525-5758-4308-82E6-FE3B20A490F9}" type="pres">
      <dgm:prSet presAssocID="{DB4ED743-5CF4-4712-B399-2FB5542A11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792E-765D-459E-8D28-675B664D02E0}" type="pres">
      <dgm:prSet presAssocID="{B577D3FC-029A-4A05-AA34-0164CE8B8CDD}" presName="spacer" presStyleCnt="0"/>
      <dgm:spPr/>
    </dgm:pt>
    <dgm:pt modelId="{52832F3E-1423-4A65-A998-6C819686479D}" type="pres">
      <dgm:prSet presAssocID="{4B16C2AB-C808-4B33-8A38-AAA9619735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039AC-5CCB-4A6C-8092-85404D9B44BC}" type="pres">
      <dgm:prSet presAssocID="{6F532166-5BAD-4FBB-AA5B-F91DB931B5FD}" presName="spacer" presStyleCnt="0"/>
      <dgm:spPr/>
    </dgm:pt>
    <dgm:pt modelId="{5A640899-CA47-496D-9DA4-F3D5D57C76CB}" type="pres">
      <dgm:prSet presAssocID="{6B08F2A3-D283-42CA-95ED-6952843033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EA03E-19DA-449E-AAFC-12F6354A4CD5}" type="pres">
      <dgm:prSet presAssocID="{FF854348-CB6E-48C9-92CD-9944D674735C}" presName="spacer" presStyleCnt="0"/>
      <dgm:spPr/>
    </dgm:pt>
    <dgm:pt modelId="{F080558B-CB94-4816-8ECA-74DE9A778B53}" type="pres">
      <dgm:prSet presAssocID="{57AA2E39-500B-40D0-9406-D0483BB8C4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71774-ABDE-40A4-B4EC-A41D1DCBFDF5}" type="presOf" srcId="{4B16C2AB-C808-4B33-8A38-AAA9619735F3}" destId="{52832F3E-1423-4A65-A998-6C819686479D}" srcOrd="0" destOrd="0" presId="urn:microsoft.com/office/officeart/2005/8/layout/vList2"/>
    <dgm:cxn modelId="{F2214A71-55BD-4548-81F6-93DE8B0D63F8}" srcId="{302D014A-4FAD-4755-A98F-1F09B479E24D}" destId="{57AA2E39-500B-40D0-9406-D0483BB8C4D2}" srcOrd="4" destOrd="0" parTransId="{45EFADA4-B00A-4A9F-AC69-C38D367D8279}" sibTransId="{465100C1-3CB2-41A6-99C5-962CDDC72AFE}"/>
    <dgm:cxn modelId="{F5036D72-4B96-453F-AB07-8FC2DEE37A06}" type="presOf" srcId="{57AA2E39-500B-40D0-9406-D0483BB8C4D2}" destId="{F080558B-CB94-4816-8ECA-74DE9A778B53}" srcOrd="0" destOrd="0" presId="urn:microsoft.com/office/officeart/2005/8/layout/vList2"/>
    <dgm:cxn modelId="{86A13F33-8423-41CC-85F5-D25F3116BAB5}" srcId="{302D014A-4FAD-4755-A98F-1F09B479E24D}" destId="{DB4ED743-5CF4-4712-B399-2FB5542A11B2}" srcOrd="1" destOrd="0" parTransId="{497A9AD2-F9B3-4483-85E9-1128F364C374}" sibTransId="{B577D3FC-029A-4A05-AA34-0164CE8B8CDD}"/>
    <dgm:cxn modelId="{70AB8BDA-0285-4A4C-B7E3-40871E69C545}" type="presOf" srcId="{6B08F2A3-D283-42CA-95ED-695284303394}" destId="{5A640899-CA47-496D-9DA4-F3D5D57C76CB}" srcOrd="0" destOrd="0" presId="urn:microsoft.com/office/officeart/2005/8/layout/vList2"/>
    <dgm:cxn modelId="{46D3EEDD-15CC-4F78-89F4-B27964BB4AD0}" type="presOf" srcId="{DB4ED743-5CF4-4712-B399-2FB5542A11B2}" destId="{9546C525-5758-4308-82E6-FE3B20A490F9}" srcOrd="0" destOrd="0" presId="urn:microsoft.com/office/officeart/2005/8/layout/vList2"/>
    <dgm:cxn modelId="{B8FE3E8C-4AD1-4C88-A265-F88B77F9AAD4}" srcId="{302D014A-4FAD-4755-A98F-1F09B479E24D}" destId="{6B08F2A3-D283-42CA-95ED-695284303394}" srcOrd="3" destOrd="0" parTransId="{198B9FF4-8EEA-4C61-A427-6E4F2DBC8BDC}" sibTransId="{FF854348-CB6E-48C9-92CD-9944D674735C}"/>
    <dgm:cxn modelId="{1DF18759-BFFE-410A-8E16-B4D7B4719D80}" type="presOf" srcId="{E445DA55-0C88-4EDB-882D-569C5DB04149}" destId="{78F00A5F-48DB-47A2-A43A-B959D01669EC}" srcOrd="0" destOrd="0" presId="urn:microsoft.com/office/officeart/2005/8/layout/vList2"/>
    <dgm:cxn modelId="{0355701E-D35B-4C7D-8F7D-89EFF7095CAF}" type="presOf" srcId="{302D014A-4FAD-4755-A98F-1F09B479E24D}" destId="{4FC647C2-FDAC-4726-A481-659C0ACBC939}" srcOrd="0" destOrd="0" presId="urn:microsoft.com/office/officeart/2005/8/layout/vList2"/>
    <dgm:cxn modelId="{08A6F002-B267-45D2-BC21-4EE0E75DF46B}" srcId="{302D014A-4FAD-4755-A98F-1F09B479E24D}" destId="{E445DA55-0C88-4EDB-882D-569C5DB04149}" srcOrd="0" destOrd="0" parTransId="{35C78972-E781-44A0-AD62-C782380225D3}" sibTransId="{BC061A3C-ED66-49E4-868C-111AE42A5370}"/>
    <dgm:cxn modelId="{3D266971-6824-4C01-8E85-8F1E96607A26}" srcId="{302D014A-4FAD-4755-A98F-1F09B479E24D}" destId="{4B16C2AB-C808-4B33-8A38-AAA9619735F3}" srcOrd="2" destOrd="0" parTransId="{75107804-7B9C-4310-89DA-73B722A53F69}" sibTransId="{6F532166-5BAD-4FBB-AA5B-F91DB931B5FD}"/>
    <dgm:cxn modelId="{C4E47C02-6245-494E-A39E-ED1FDACD611F}" type="presParOf" srcId="{4FC647C2-FDAC-4726-A481-659C0ACBC939}" destId="{78F00A5F-48DB-47A2-A43A-B959D01669EC}" srcOrd="0" destOrd="0" presId="urn:microsoft.com/office/officeart/2005/8/layout/vList2"/>
    <dgm:cxn modelId="{7E96483F-7DBC-4CE9-ACEE-75B7891C8A81}" type="presParOf" srcId="{4FC647C2-FDAC-4726-A481-659C0ACBC939}" destId="{1A96F685-2AC1-4DF8-B7DA-3B25BBD893D6}" srcOrd="1" destOrd="0" presId="urn:microsoft.com/office/officeart/2005/8/layout/vList2"/>
    <dgm:cxn modelId="{FA4A3EEF-1AC2-4663-AA55-601F1EA2754F}" type="presParOf" srcId="{4FC647C2-FDAC-4726-A481-659C0ACBC939}" destId="{9546C525-5758-4308-82E6-FE3B20A490F9}" srcOrd="2" destOrd="0" presId="urn:microsoft.com/office/officeart/2005/8/layout/vList2"/>
    <dgm:cxn modelId="{24288B8C-5572-4F4B-A728-F1D88AEFC805}" type="presParOf" srcId="{4FC647C2-FDAC-4726-A481-659C0ACBC939}" destId="{02D9792E-765D-459E-8D28-675B664D02E0}" srcOrd="3" destOrd="0" presId="urn:microsoft.com/office/officeart/2005/8/layout/vList2"/>
    <dgm:cxn modelId="{45E01076-164C-4D6D-9567-1CCEF3511398}" type="presParOf" srcId="{4FC647C2-FDAC-4726-A481-659C0ACBC939}" destId="{52832F3E-1423-4A65-A998-6C819686479D}" srcOrd="4" destOrd="0" presId="urn:microsoft.com/office/officeart/2005/8/layout/vList2"/>
    <dgm:cxn modelId="{977AA25F-431E-4974-AA95-FB757B8DD6E5}" type="presParOf" srcId="{4FC647C2-FDAC-4726-A481-659C0ACBC939}" destId="{73F039AC-5CCB-4A6C-8092-85404D9B44BC}" srcOrd="5" destOrd="0" presId="urn:microsoft.com/office/officeart/2005/8/layout/vList2"/>
    <dgm:cxn modelId="{A8BFC0BC-ED20-46E8-B175-3F9DE255F54C}" type="presParOf" srcId="{4FC647C2-FDAC-4726-A481-659C0ACBC939}" destId="{5A640899-CA47-496D-9DA4-F3D5D57C76CB}" srcOrd="6" destOrd="0" presId="urn:microsoft.com/office/officeart/2005/8/layout/vList2"/>
    <dgm:cxn modelId="{41E84F1A-988C-4331-9ED7-B01234860961}" type="presParOf" srcId="{4FC647C2-FDAC-4726-A481-659C0ACBC939}" destId="{CB3EA03E-19DA-449E-AAFC-12F6354A4CD5}" srcOrd="7" destOrd="0" presId="urn:microsoft.com/office/officeart/2005/8/layout/vList2"/>
    <dgm:cxn modelId="{765F420F-1E2F-43C9-AA6D-21523A12FCCA}" type="presParOf" srcId="{4FC647C2-FDAC-4726-A481-659C0ACBC939}" destId="{F080558B-CB94-4816-8ECA-74DE9A778B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31A214-66FB-4723-9779-E87EC4A9B3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2073F-3031-40B5-BC6B-7C69CE95434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Оптимизация потоков абитуриентов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C20DD4-5C43-468C-9F1E-C77AAEB494BF}" type="parTrans" cxnId="{B6EC1E7B-5C7A-48C7-BCC3-3B157A05B1FD}">
      <dgm:prSet/>
      <dgm:spPr/>
      <dgm:t>
        <a:bodyPr/>
        <a:lstStyle/>
        <a:p>
          <a:endParaRPr lang="ru-RU"/>
        </a:p>
      </dgm:t>
    </dgm:pt>
    <dgm:pt modelId="{82B42F95-9B41-4081-888C-811B23DDA8A9}" type="sibTrans" cxnId="{B6EC1E7B-5C7A-48C7-BCC3-3B157A05B1FD}">
      <dgm:prSet/>
      <dgm:spPr/>
      <dgm:t>
        <a:bodyPr/>
        <a:lstStyle/>
        <a:p>
          <a:endParaRPr lang="ru-RU"/>
        </a:p>
      </dgm:t>
    </dgm:pt>
    <dgm:pt modelId="{2F745352-3F42-4155-A189-590E577761D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Оптимизация распределения рабочих зон для приемной комиссии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DFD6F-0631-4533-8424-D315D6C9BB77}" type="parTrans" cxnId="{1AFB8DDE-DAFB-4A1F-B544-8639553D29BE}">
      <dgm:prSet/>
      <dgm:spPr/>
      <dgm:t>
        <a:bodyPr/>
        <a:lstStyle/>
        <a:p>
          <a:endParaRPr lang="ru-RU"/>
        </a:p>
      </dgm:t>
    </dgm:pt>
    <dgm:pt modelId="{1B22CEF1-7E80-4AF3-9188-D932CF8AF19F}" type="sibTrans" cxnId="{1AFB8DDE-DAFB-4A1F-B544-8639553D29BE}">
      <dgm:prSet/>
      <dgm:spPr/>
      <dgm:t>
        <a:bodyPr/>
        <a:lstStyle/>
        <a:p>
          <a:endParaRPr lang="ru-RU"/>
        </a:p>
      </dgm:t>
    </dgm:pt>
    <dgm:pt modelId="{9A0B4ED7-EAEC-447A-BFE5-2CA5CF2F77B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Облегчение планирования очередности при подаче документов абитуриентами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B88B7-B274-4DBA-9493-D40002663C18}" type="parTrans" cxnId="{E290E169-3A20-4BEA-97F5-7A47A0B46C17}">
      <dgm:prSet/>
      <dgm:spPr/>
      <dgm:t>
        <a:bodyPr/>
        <a:lstStyle/>
        <a:p>
          <a:endParaRPr lang="ru-RU"/>
        </a:p>
      </dgm:t>
    </dgm:pt>
    <dgm:pt modelId="{88139114-7AF7-461F-8150-5667B6AEB5B1}" type="sibTrans" cxnId="{E290E169-3A20-4BEA-97F5-7A47A0B46C17}">
      <dgm:prSet/>
      <dgm:spPr/>
      <dgm:t>
        <a:bodyPr/>
        <a:lstStyle/>
        <a:p>
          <a:endParaRPr lang="ru-RU"/>
        </a:p>
      </dgm:t>
    </dgm:pt>
    <dgm:pt modelId="{B00AB554-DA34-4FE8-A57F-60DE96DCD21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Исключение конфликтных ситуаций связанных с нерегулируемым потоком абитуриентов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9481AE-8386-4406-93AA-AB37871D0B23}" type="parTrans" cxnId="{FB36A162-3620-4608-B1F2-1A1B24D81FE8}">
      <dgm:prSet/>
      <dgm:spPr/>
      <dgm:t>
        <a:bodyPr/>
        <a:lstStyle/>
        <a:p>
          <a:endParaRPr lang="ru-RU"/>
        </a:p>
      </dgm:t>
    </dgm:pt>
    <dgm:pt modelId="{8D74E491-DB29-4ECE-AC70-7C618D3C1AAB}" type="sibTrans" cxnId="{FB36A162-3620-4608-B1F2-1A1B24D81FE8}">
      <dgm:prSet/>
      <dgm:spPr/>
      <dgm:t>
        <a:bodyPr/>
        <a:lstStyle/>
        <a:p>
          <a:endParaRPr lang="ru-RU"/>
        </a:p>
      </dgm:t>
    </dgm:pt>
    <dgm:pt modelId="{6E1BF43E-0DD0-41D1-BF07-EAA8524D21F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Оперативная информационная поддержка абитуриентов о Рейтинговом ранжировании абитуриентов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A26DBC-38DD-4DC1-8258-A60200E1517C}" type="parTrans" cxnId="{C0C3846B-9B4C-40CD-963C-878A4075156E}">
      <dgm:prSet/>
      <dgm:spPr/>
      <dgm:t>
        <a:bodyPr/>
        <a:lstStyle/>
        <a:p>
          <a:endParaRPr lang="ru-RU"/>
        </a:p>
      </dgm:t>
    </dgm:pt>
    <dgm:pt modelId="{A1290060-36E5-4731-91BF-447D57BD425C}" type="sibTrans" cxnId="{C0C3846B-9B4C-40CD-963C-878A4075156E}">
      <dgm:prSet/>
      <dgm:spPr/>
      <dgm:t>
        <a:bodyPr/>
        <a:lstStyle/>
        <a:p>
          <a:endParaRPr lang="ru-RU"/>
        </a:p>
      </dgm:t>
    </dgm:pt>
    <dgm:pt modelId="{9A324AC4-4E97-4140-9EB7-CEE1AD453178}" type="pres">
      <dgm:prSet presAssocID="{0931A214-66FB-4723-9779-E87EC4A9B3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A15B4-8C0D-42A0-84E9-38A33DA0820D}" type="pres">
      <dgm:prSet presAssocID="{25E2073F-3031-40B5-BC6B-7C69CE9543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D5142-8B6D-467B-8CBA-E92827121E01}" type="pres">
      <dgm:prSet presAssocID="{82B42F95-9B41-4081-888C-811B23DDA8A9}" presName="spacer" presStyleCnt="0"/>
      <dgm:spPr/>
    </dgm:pt>
    <dgm:pt modelId="{618A2DE8-1A2B-4706-82C9-520C8BE6607A}" type="pres">
      <dgm:prSet presAssocID="{2F745352-3F42-4155-A189-590E577761D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A0B1A-45F3-42F9-AFE6-68BBEC1F98BF}" type="pres">
      <dgm:prSet presAssocID="{1B22CEF1-7E80-4AF3-9188-D932CF8AF19F}" presName="spacer" presStyleCnt="0"/>
      <dgm:spPr/>
    </dgm:pt>
    <dgm:pt modelId="{2AE6722C-B09D-4307-8DF4-08407ED4E88E}" type="pres">
      <dgm:prSet presAssocID="{9A0B4ED7-EAEC-447A-BFE5-2CA5CF2F77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B5232-F925-4AD0-8FB9-655C68C23617}" type="pres">
      <dgm:prSet presAssocID="{88139114-7AF7-461F-8150-5667B6AEB5B1}" presName="spacer" presStyleCnt="0"/>
      <dgm:spPr/>
    </dgm:pt>
    <dgm:pt modelId="{1A8DEDD0-A0F0-4825-9390-F20DB4414A09}" type="pres">
      <dgm:prSet presAssocID="{B00AB554-DA34-4FE8-A57F-60DE96DCD21E}" presName="parentText" presStyleLbl="node1" presStyleIdx="3" presStyleCnt="5" custLinFactNeighborX="-4" custLinFactNeighborY="95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CC47-A9F7-418D-9BC2-FEBA5852A404}" type="pres">
      <dgm:prSet presAssocID="{8D74E491-DB29-4ECE-AC70-7C618D3C1AAB}" presName="spacer" presStyleCnt="0"/>
      <dgm:spPr/>
    </dgm:pt>
    <dgm:pt modelId="{25A701FD-20CE-4F0C-A602-251BEB465814}" type="pres">
      <dgm:prSet presAssocID="{6E1BF43E-0DD0-41D1-BF07-EAA8524D21FD}" presName="parentText" presStyleLbl="node1" presStyleIdx="4" presStyleCnt="5" custLinFactY="113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6A162-3620-4608-B1F2-1A1B24D81FE8}" srcId="{0931A214-66FB-4723-9779-E87EC4A9B311}" destId="{B00AB554-DA34-4FE8-A57F-60DE96DCD21E}" srcOrd="3" destOrd="0" parTransId="{CF9481AE-8386-4406-93AA-AB37871D0B23}" sibTransId="{8D74E491-DB29-4ECE-AC70-7C618D3C1AAB}"/>
    <dgm:cxn modelId="{1AFB8DDE-DAFB-4A1F-B544-8639553D29BE}" srcId="{0931A214-66FB-4723-9779-E87EC4A9B311}" destId="{2F745352-3F42-4155-A189-590E577761D4}" srcOrd="1" destOrd="0" parTransId="{A4BDFD6F-0631-4533-8424-D315D6C9BB77}" sibTransId="{1B22CEF1-7E80-4AF3-9188-D932CF8AF19F}"/>
    <dgm:cxn modelId="{0EF6DAB0-B480-460F-BF66-AC1EA2594A5E}" type="presOf" srcId="{6E1BF43E-0DD0-41D1-BF07-EAA8524D21FD}" destId="{25A701FD-20CE-4F0C-A602-251BEB465814}" srcOrd="0" destOrd="0" presId="urn:microsoft.com/office/officeart/2005/8/layout/vList2"/>
    <dgm:cxn modelId="{E290E169-3A20-4BEA-97F5-7A47A0B46C17}" srcId="{0931A214-66FB-4723-9779-E87EC4A9B311}" destId="{9A0B4ED7-EAEC-447A-BFE5-2CA5CF2F77B9}" srcOrd="2" destOrd="0" parTransId="{350B88B7-B274-4DBA-9493-D40002663C18}" sibTransId="{88139114-7AF7-461F-8150-5667B6AEB5B1}"/>
    <dgm:cxn modelId="{FC1F869A-8999-468C-9477-3E3FF8CE9BE5}" type="presOf" srcId="{25E2073F-3031-40B5-BC6B-7C69CE95434A}" destId="{1F1A15B4-8C0D-42A0-84E9-38A33DA0820D}" srcOrd="0" destOrd="0" presId="urn:microsoft.com/office/officeart/2005/8/layout/vList2"/>
    <dgm:cxn modelId="{66C0CA2B-D5AC-4C99-8B9A-A98FD2EC7EDB}" type="presOf" srcId="{9A0B4ED7-EAEC-447A-BFE5-2CA5CF2F77B9}" destId="{2AE6722C-B09D-4307-8DF4-08407ED4E88E}" srcOrd="0" destOrd="0" presId="urn:microsoft.com/office/officeart/2005/8/layout/vList2"/>
    <dgm:cxn modelId="{B6EC1E7B-5C7A-48C7-BCC3-3B157A05B1FD}" srcId="{0931A214-66FB-4723-9779-E87EC4A9B311}" destId="{25E2073F-3031-40B5-BC6B-7C69CE95434A}" srcOrd="0" destOrd="0" parTransId="{32C20DD4-5C43-468C-9F1E-C77AAEB494BF}" sibTransId="{82B42F95-9B41-4081-888C-811B23DDA8A9}"/>
    <dgm:cxn modelId="{9AA3F514-EB1A-4BAE-BEDC-C3EF03D82DC6}" type="presOf" srcId="{0931A214-66FB-4723-9779-E87EC4A9B311}" destId="{9A324AC4-4E97-4140-9EB7-CEE1AD453178}" srcOrd="0" destOrd="0" presId="urn:microsoft.com/office/officeart/2005/8/layout/vList2"/>
    <dgm:cxn modelId="{C0C3846B-9B4C-40CD-963C-878A4075156E}" srcId="{0931A214-66FB-4723-9779-E87EC4A9B311}" destId="{6E1BF43E-0DD0-41D1-BF07-EAA8524D21FD}" srcOrd="4" destOrd="0" parTransId="{ACA26DBC-38DD-4DC1-8258-A60200E1517C}" sibTransId="{A1290060-36E5-4731-91BF-447D57BD425C}"/>
    <dgm:cxn modelId="{F4EF6141-074A-4184-B846-FF5000A2C064}" type="presOf" srcId="{2F745352-3F42-4155-A189-590E577761D4}" destId="{618A2DE8-1A2B-4706-82C9-520C8BE6607A}" srcOrd="0" destOrd="0" presId="urn:microsoft.com/office/officeart/2005/8/layout/vList2"/>
    <dgm:cxn modelId="{A7F62D0B-AB0A-49B2-BF24-282A90F46108}" type="presOf" srcId="{B00AB554-DA34-4FE8-A57F-60DE96DCD21E}" destId="{1A8DEDD0-A0F0-4825-9390-F20DB4414A09}" srcOrd="0" destOrd="0" presId="urn:microsoft.com/office/officeart/2005/8/layout/vList2"/>
    <dgm:cxn modelId="{5CE7DBC0-AECA-4E59-B9CA-518144C41A5C}" type="presParOf" srcId="{9A324AC4-4E97-4140-9EB7-CEE1AD453178}" destId="{1F1A15B4-8C0D-42A0-84E9-38A33DA0820D}" srcOrd="0" destOrd="0" presId="urn:microsoft.com/office/officeart/2005/8/layout/vList2"/>
    <dgm:cxn modelId="{E1251887-4421-48B8-ACFB-A8927931AC3E}" type="presParOf" srcId="{9A324AC4-4E97-4140-9EB7-CEE1AD453178}" destId="{439D5142-8B6D-467B-8CBA-E92827121E01}" srcOrd="1" destOrd="0" presId="urn:microsoft.com/office/officeart/2005/8/layout/vList2"/>
    <dgm:cxn modelId="{FCDA089C-E482-49A1-8CEB-26D992B87CB7}" type="presParOf" srcId="{9A324AC4-4E97-4140-9EB7-CEE1AD453178}" destId="{618A2DE8-1A2B-4706-82C9-520C8BE6607A}" srcOrd="2" destOrd="0" presId="urn:microsoft.com/office/officeart/2005/8/layout/vList2"/>
    <dgm:cxn modelId="{70FB3EBB-B726-41C8-A156-4DD56EFCCACE}" type="presParOf" srcId="{9A324AC4-4E97-4140-9EB7-CEE1AD453178}" destId="{4ABA0B1A-45F3-42F9-AFE6-68BBEC1F98BF}" srcOrd="3" destOrd="0" presId="urn:microsoft.com/office/officeart/2005/8/layout/vList2"/>
    <dgm:cxn modelId="{61698AD8-5F08-4B16-AC7C-0F50BF210E29}" type="presParOf" srcId="{9A324AC4-4E97-4140-9EB7-CEE1AD453178}" destId="{2AE6722C-B09D-4307-8DF4-08407ED4E88E}" srcOrd="4" destOrd="0" presId="urn:microsoft.com/office/officeart/2005/8/layout/vList2"/>
    <dgm:cxn modelId="{A0ED1B2A-D308-46D5-824C-57F65EE0E60E}" type="presParOf" srcId="{9A324AC4-4E97-4140-9EB7-CEE1AD453178}" destId="{EECB5232-F925-4AD0-8FB9-655C68C23617}" srcOrd="5" destOrd="0" presId="urn:microsoft.com/office/officeart/2005/8/layout/vList2"/>
    <dgm:cxn modelId="{7BAF4569-F7F7-43ED-A889-6F141CEBA2CE}" type="presParOf" srcId="{9A324AC4-4E97-4140-9EB7-CEE1AD453178}" destId="{1A8DEDD0-A0F0-4825-9390-F20DB4414A09}" srcOrd="6" destOrd="0" presId="urn:microsoft.com/office/officeart/2005/8/layout/vList2"/>
    <dgm:cxn modelId="{7EBBF908-FB5F-440B-BBB2-0CA502F624E1}" type="presParOf" srcId="{9A324AC4-4E97-4140-9EB7-CEE1AD453178}" destId="{A94ECC47-A9F7-418D-9BC2-FEBA5852A404}" srcOrd="7" destOrd="0" presId="urn:microsoft.com/office/officeart/2005/8/layout/vList2"/>
    <dgm:cxn modelId="{9F048477-D2FC-4F46-9DA0-2974C482317C}" type="presParOf" srcId="{9A324AC4-4E97-4140-9EB7-CEE1AD453178}" destId="{25A701FD-20CE-4F0C-A602-251BEB4658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5110-C183-4DEB-9369-3EA937E9CE91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50000"/>
          </a:schemeClr>
        </a:solidFill>
        <a:ln w="63500" cap="flat" cmpd="thickThin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Ford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Первый движущийся конвейер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исключение лишних перемещений персонала, соблюдение темпа работ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5838" y="1099809"/>
        <a:ext cx="1357788" cy="1131490"/>
      </dsp:txXfrm>
    </dsp:sp>
    <dsp:sp modelId="{57931D88-F623-48F5-A404-209662C714C8}">
      <dsp:nvSpPr>
        <dsp:cNvPr id="0" name=""/>
        <dsp:cNvSpPr/>
      </dsp:nvSpPr>
      <dsp:spPr>
        <a:xfrm>
          <a:off x="2242599" y="444375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Toyota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«точно вовремя»</a:t>
          </a: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 постоянное совершенствование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7791" y="2911025"/>
        <a:ext cx="2036683" cy="995711"/>
      </dsp:txXfrm>
    </dsp:sp>
    <dsp:sp modelId="{C2682573-66F3-4682-8DE6-11868E9CB6F2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СССР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Научная организация труда (НОТ)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организация рабочих мест и рационализация методов труда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5972" y="1099809"/>
        <a:ext cx="1357788" cy="1131490"/>
      </dsp:txXfrm>
    </dsp:sp>
    <dsp:sp modelId="{59EED6FB-0B9D-4FA1-8F61-2056B94FA1D0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A274-0125-4C99-9CEF-70E1721B93A8}">
      <dsp:nvSpPr>
        <dsp:cNvPr id="0" name=""/>
        <dsp:cNvSpPr/>
      </dsp:nvSpPr>
      <dsp:spPr>
        <a:xfrm>
          <a:off x="2007249" y="208784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B1ED1-EDA8-48D3-BF5E-B2F080E80973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ACCA1-FA27-4976-824B-120FF32CDB3E}">
      <dsp:nvSpPr>
        <dsp:cNvPr id="0" name=""/>
        <dsp:cNvSpPr/>
      </dsp:nvSpPr>
      <dsp:spPr>
        <a:xfrm>
          <a:off x="0" y="0"/>
          <a:ext cx="8208912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</a:t>
          </a:r>
          <a:endParaRPr lang="ru-RU" sz="1700" b="1" kern="1200" dirty="0"/>
        </a:p>
      </dsp:txBody>
      <dsp:txXfrm>
        <a:off x="19904" y="19904"/>
        <a:ext cx="8169104" cy="367937"/>
      </dsp:txXfrm>
    </dsp:sp>
    <dsp:sp modelId="{86D9339C-22D0-4CB0-8E45-94172F9A3DF7}">
      <dsp:nvSpPr>
        <dsp:cNvPr id="0" name=""/>
        <dsp:cNvSpPr/>
      </dsp:nvSpPr>
      <dsp:spPr>
        <a:xfrm>
          <a:off x="0" y="527975"/>
          <a:ext cx="8208912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Поэтапное повышение эффективности деятельности Университета, в первую очередь повышения качества оказываемых услуг, наукоемкого производимых работ, за счет снижения издержек с одновременным освоением инновационного потенциала</a:t>
          </a:r>
          <a:endParaRPr lang="ru-RU" sz="1300" kern="1200" dirty="0"/>
        </a:p>
      </dsp:txBody>
      <dsp:txXfrm>
        <a:off x="0" y="527975"/>
        <a:ext cx="8208912" cy="598230"/>
      </dsp:txXfrm>
    </dsp:sp>
    <dsp:sp modelId="{A68B27A4-BC52-4645-863E-F47ACC30C99C}">
      <dsp:nvSpPr>
        <dsp:cNvPr id="0" name=""/>
        <dsp:cNvSpPr/>
      </dsp:nvSpPr>
      <dsp:spPr>
        <a:xfrm>
          <a:off x="0" y="1126205"/>
          <a:ext cx="8208912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Задачи</a:t>
          </a:r>
          <a:endParaRPr lang="ru-RU" sz="1700" b="1" kern="1200" dirty="0"/>
        </a:p>
      </dsp:txBody>
      <dsp:txXfrm>
        <a:off x="19904" y="1146109"/>
        <a:ext cx="8169104" cy="367937"/>
      </dsp:txXfrm>
    </dsp:sp>
    <dsp:sp modelId="{33660A94-FBF7-4195-9E1C-0B7BE369EA8D}">
      <dsp:nvSpPr>
        <dsp:cNvPr id="0" name=""/>
        <dsp:cNvSpPr/>
      </dsp:nvSpPr>
      <dsp:spPr>
        <a:xfrm>
          <a:off x="0" y="1533950"/>
          <a:ext cx="8208912" cy="302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Реализация пилотных проектов по видам деятельности Университета, направленных на повышение эффективности использования существующего кадрового потенциала, материально-технической базы, методов управления, а также активизация работы в области инновационного развития; участие в федеральных, долгосрочных и ведомственных целевых программах модернизации образования и науки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Подготовка, переподготовка и повышение квалификации персонала предприятий, ориентированных на внедрение современных методик эффективного управления процессами деятельности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Выпуск специалистов полностью соответствующих требованиям медицинских и фармацевтических организаций способных к минимальному периоду адаптации в условиях рабочего режима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Обучение и привлечение студентов к работе проектных команд предприятий по работе с механизмами методики "Бережливое производство"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Увеличение количества проведения научных исследований на базах Университета в рамках адаптации и внедрения современных технологий управления, проблем обеспечения необходимого инновационного климата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Укрепление конкурентоспособности оказываемых Университетом услуг, выполняемых работ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 Анализ и обобщение опыта успешного внедрения методики "Бережливое производство"</a:t>
          </a:r>
          <a:endParaRPr lang="ru-RU" sz="1300" kern="1200" dirty="0"/>
        </a:p>
      </dsp:txBody>
      <dsp:txXfrm>
        <a:off x="0" y="1533950"/>
        <a:ext cx="8208912" cy="3026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BFC8-93E1-4562-AC31-3F9EFD49C057}">
      <dsp:nvSpPr>
        <dsp:cNvPr id="0" name=""/>
        <dsp:cNvSpPr/>
      </dsp:nvSpPr>
      <dsp:spPr>
        <a:xfrm>
          <a:off x="-4488345" y="-688294"/>
          <a:ext cx="5346907" cy="5346907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418F7-E0F8-48E3-B0AC-AECF627D8481}">
      <dsp:nvSpPr>
        <dsp:cNvPr id="0" name=""/>
        <dsp:cNvSpPr/>
      </dsp:nvSpPr>
      <dsp:spPr>
        <a:xfrm>
          <a:off x="375881" y="248065"/>
          <a:ext cx="8048943" cy="49644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0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Работа деканата ФПК и ППС по направлению ДПО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881" y="248065"/>
        <a:ext cx="8048943" cy="496448"/>
      </dsp:txXfrm>
    </dsp:sp>
    <dsp:sp modelId="{4D08740E-AE7A-4584-90F2-2D384866F4E3}">
      <dsp:nvSpPr>
        <dsp:cNvPr id="0" name=""/>
        <dsp:cNvSpPr/>
      </dsp:nvSpPr>
      <dsp:spPr>
        <a:xfrm>
          <a:off x="65601" y="186009"/>
          <a:ext cx="620560" cy="620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3061-9CCA-4961-AE18-4B28805AE9EA}">
      <dsp:nvSpPr>
        <dsp:cNvPr id="0" name=""/>
        <dsp:cNvSpPr/>
      </dsp:nvSpPr>
      <dsp:spPr>
        <a:xfrm>
          <a:off x="731621" y="992500"/>
          <a:ext cx="7693203" cy="49644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0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персоналом: прием на работу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1621" y="992500"/>
        <a:ext cx="7693203" cy="496448"/>
      </dsp:txXfrm>
    </dsp:sp>
    <dsp:sp modelId="{579EF619-F5CB-454D-8865-756FEA9ED579}">
      <dsp:nvSpPr>
        <dsp:cNvPr id="0" name=""/>
        <dsp:cNvSpPr/>
      </dsp:nvSpPr>
      <dsp:spPr>
        <a:xfrm>
          <a:off x="421341" y="930444"/>
          <a:ext cx="620560" cy="620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47FDE-9B43-4334-AE4F-81BE3983CB4D}">
      <dsp:nvSpPr>
        <dsp:cNvPr id="0" name=""/>
        <dsp:cNvSpPr/>
      </dsp:nvSpPr>
      <dsp:spPr>
        <a:xfrm>
          <a:off x="840805" y="1594051"/>
          <a:ext cx="7584019" cy="782214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0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Студенческий деканат: процедура получения допуска к осуществлению мед деятельности на должностях среднего медперсонала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0805" y="1594051"/>
        <a:ext cx="7584019" cy="782214"/>
      </dsp:txXfrm>
    </dsp:sp>
    <dsp:sp modelId="{23A697FD-B883-4AB0-A677-8F76617BA243}">
      <dsp:nvSpPr>
        <dsp:cNvPr id="0" name=""/>
        <dsp:cNvSpPr/>
      </dsp:nvSpPr>
      <dsp:spPr>
        <a:xfrm>
          <a:off x="530525" y="1674878"/>
          <a:ext cx="620560" cy="620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15DC0-FCA1-4822-8889-460E2CBD16B5}">
      <dsp:nvSpPr>
        <dsp:cNvPr id="0" name=""/>
        <dsp:cNvSpPr/>
      </dsp:nvSpPr>
      <dsp:spPr>
        <a:xfrm>
          <a:off x="731621" y="2481369"/>
          <a:ext cx="7693203" cy="49644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0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Научно-организационный отдел: мониторинг научной деятельности профессорско-преподавательского состава и обучающихся.</a:t>
          </a:r>
          <a:endParaRPr lang="ru-RU" sz="18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1621" y="2481369"/>
        <a:ext cx="7693203" cy="496448"/>
      </dsp:txXfrm>
    </dsp:sp>
    <dsp:sp modelId="{5E1668AB-56AC-42E5-AD9E-521AEA16FC20}">
      <dsp:nvSpPr>
        <dsp:cNvPr id="0" name=""/>
        <dsp:cNvSpPr/>
      </dsp:nvSpPr>
      <dsp:spPr>
        <a:xfrm>
          <a:off x="421341" y="2419313"/>
          <a:ext cx="620560" cy="620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D8C28-3D89-499D-B783-2F2C55B56295}">
      <dsp:nvSpPr>
        <dsp:cNvPr id="0" name=""/>
        <dsp:cNvSpPr/>
      </dsp:nvSpPr>
      <dsp:spPr>
        <a:xfrm>
          <a:off x="375881" y="3225803"/>
          <a:ext cx="8048943" cy="496448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0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Приемная кампания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881" y="3225803"/>
        <a:ext cx="8048943" cy="496448"/>
      </dsp:txXfrm>
    </dsp:sp>
    <dsp:sp modelId="{05D46E21-4D6E-42A2-9E6C-F5DD0C864DF6}">
      <dsp:nvSpPr>
        <dsp:cNvPr id="0" name=""/>
        <dsp:cNvSpPr/>
      </dsp:nvSpPr>
      <dsp:spPr>
        <a:xfrm>
          <a:off x="65601" y="3163747"/>
          <a:ext cx="620560" cy="620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228938-49F0-42D9-8838-0753F73B9193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DC5CCD-E0F3-4182-9D5D-29E146D1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5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9599 h 640"/>
                <a:gd name="T6" fmla="*/ 2147483647 w 2706"/>
                <a:gd name="T7" fmla="*/ 95780265 h 640"/>
                <a:gd name="T8" fmla="*/ 2147483647 w 2706"/>
                <a:gd name="T9" fmla="*/ 151231997 h 640"/>
                <a:gd name="T10" fmla="*/ 2147483647 w 2706"/>
                <a:gd name="T11" fmla="*/ 206683729 h 640"/>
                <a:gd name="T12" fmla="*/ 2147483647 w 2706"/>
                <a:gd name="T13" fmla="*/ 272217594 h 640"/>
                <a:gd name="T14" fmla="*/ 2147483647 w 2706"/>
                <a:gd name="T15" fmla="*/ 337751460 h 640"/>
                <a:gd name="T16" fmla="*/ 2147483647 w 2706"/>
                <a:gd name="T17" fmla="*/ 413367458 h 640"/>
                <a:gd name="T18" fmla="*/ 2147483647 w 2706"/>
                <a:gd name="T19" fmla="*/ 488983457 h 640"/>
                <a:gd name="T20" fmla="*/ 2147483647 w 2706"/>
                <a:gd name="T21" fmla="*/ 488983457 h 640"/>
                <a:gd name="T22" fmla="*/ 2147483647 w 2706"/>
                <a:gd name="T23" fmla="*/ 635174387 h 640"/>
                <a:gd name="T24" fmla="*/ 2147483647 w 2706"/>
                <a:gd name="T25" fmla="*/ 766242118 h 640"/>
                <a:gd name="T26" fmla="*/ 2147483647 w 2706"/>
                <a:gd name="T27" fmla="*/ 887227715 h 640"/>
                <a:gd name="T28" fmla="*/ 1995705413 w 2706"/>
                <a:gd name="T29" fmla="*/ 1003172246 h 640"/>
                <a:gd name="T30" fmla="*/ 1471580759 w 2706"/>
                <a:gd name="T31" fmla="*/ 1103993577 h 640"/>
                <a:gd name="T32" fmla="*/ 962575086 w 2706"/>
                <a:gd name="T33" fmla="*/ 1194732775 h 640"/>
                <a:gd name="T34" fmla="*/ 473728053 w 2706"/>
                <a:gd name="T35" fmla="*/ 1280430907 h 640"/>
                <a:gd name="T36" fmla="*/ 0 w 2706"/>
                <a:gd name="T37" fmla="*/ 1356046905 h 640"/>
                <a:gd name="T38" fmla="*/ 0 w 2706"/>
                <a:gd name="T39" fmla="*/ 1356046905 h 640"/>
                <a:gd name="T40" fmla="*/ 327577909 w 2706"/>
                <a:gd name="T41" fmla="*/ 1401416504 h 640"/>
                <a:gd name="T42" fmla="*/ 640036837 w 2706"/>
                <a:gd name="T43" fmla="*/ 1441745037 h 640"/>
                <a:gd name="T44" fmla="*/ 942416445 w 2706"/>
                <a:gd name="T45" fmla="*/ 1477032503 h 640"/>
                <a:gd name="T46" fmla="*/ 1239756393 w 2706"/>
                <a:gd name="T47" fmla="*/ 1507278902 h 640"/>
                <a:gd name="T48" fmla="*/ 1527017021 w 2706"/>
                <a:gd name="T49" fmla="*/ 1537525302 h 640"/>
                <a:gd name="T50" fmla="*/ 1804198328 w 2706"/>
                <a:gd name="T51" fmla="*/ 1557689568 h 640"/>
                <a:gd name="T52" fmla="*/ 2071300315 w 2706"/>
                <a:gd name="T53" fmla="*/ 1577853834 h 640"/>
                <a:gd name="T54" fmla="*/ 2147483647 w 2706"/>
                <a:gd name="T55" fmla="*/ 1592977034 h 640"/>
                <a:gd name="T56" fmla="*/ 2147483647 w 2706"/>
                <a:gd name="T57" fmla="*/ 1603059167 h 640"/>
                <a:gd name="T58" fmla="*/ 2147483647 w 2706"/>
                <a:gd name="T59" fmla="*/ 1608100233 h 640"/>
                <a:gd name="T60" fmla="*/ 2147483647 w 2706"/>
                <a:gd name="T61" fmla="*/ 1613141300 h 640"/>
                <a:gd name="T62" fmla="*/ 2147483647 w 2706"/>
                <a:gd name="T63" fmla="*/ 1613141300 h 640"/>
                <a:gd name="T64" fmla="*/ 2147483647 w 2706"/>
                <a:gd name="T65" fmla="*/ 1608100233 h 640"/>
                <a:gd name="T66" fmla="*/ 2147483647 w 2706"/>
                <a:gd name="T67" fmla="*/ 1603059167 h 640"/>
                <a:gd name="T68" fmla="*/ 2147483647 w 2706"/>
                <a:gd name="T69" fmla="*/ 1592977034 h 640"/>
                <a:gd name="T70" fmla="*/ 2147483647 w 2706"/>
                <a:gd name="T71" fmla="*/ 1577853834 h 640"/>
                <a:gd name="T72" fmla="*/ 2147483647 w 2706"/>
                <a:gd name="T73" fmla="*/ 1562730634 h 640"/>
                <a:gd name="T74" fmla="*/ 2147483647 w 2706"/>
                <a:gd name="T75" fmla="*/ 1542566368 h 640"/>
                <a:gd name="T76" fmla="*/ 2147483647 w 2706"/>
                <a:gd name="T77" fmla="*/ 1517361035 h 640"/>
                <a:gd name="T78" fmla="*/ 2147483647 w 2706"/>
                <a:gd name="T79" fmla="*/ 1492155703 h 640"/>
                <a:gd name="T80" fmla="*/ 2147483647 w 2706"/>
                <a:gd name="T81" fmla="*/ 1461909303 h 640"/>
                <a:gd name="T82" fmla="*/ 2147483647 w 2706"/>
                <a:gd name="T83" fmla="*/ 1431662904 h 640"/>
                <a:gd name="T84" fmla="*/ 2147483647 w 2706"/>
                <a:gd name="T85" fmla="*/ 1396375438 h 640"/>
                <a:gd name="T86" fmla="*/ 2147483647 w 2706"/>
                <a:gd name="T87" fmla="*/ 1361087972 h 640"/>
                <a:gd name="T88" fmla="*/ 2147483647 w 2706"/>
                <a:gd name="T89" fmla="*/ 1320759439 h 640"/>
                <a:gd name="T90" fmla="*/ 2147483647 w 2706"/>
                <a:gd name="T91" fmla="*/ 1280430907 h 640"/>
                <a:gd name="T92" fmla="*/ 2147483647 w 2706"/>
                <a:gd name="T93" fmla="*/ 1235061308 h 640"/>
                <a:gd name="T94" fmla="*/ 2147483647 w 2706"/>
                <a:gd name="T95" fmla="*/ 1189691709 h 640"/>
                <a:gd name="T96" fmla="*/ 2147483647 w 2706"/>
                <a:gd name="T97" fmla="*/ 1088870378 h 640"/>
                <a:gd name="T98" fmla="*/ 2147483647 w 2706"/>
                <a:gd name="T99" fmla="*/ 983007980 h 640"/>
                <a:gd name="T100" fmla="*/ 2147483647 w 2706"/>
                <a:gd name="T101" fmla="*/ 983007980 h 640"/>
                <a:gd name="T102" fmla="*/ 2147483647 w 2706"/>
                <a:gd name="T103" fmla="*/ 977966913 h 640"/>
                <a:gd name="T104" fmla="*/ 2147483647 w 2706"/>
                <a:gd name="T105" fmla="*/ 977966913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7036850 h 762"/>
                <a:gd name="T2" fmla="*/ 2147483647 w 5216"/>
                <a:gd name="T3" fmla="*/ 1726564817 h 762"/>
                <a:gd name="T4" fmla="*/ 2147483647 w 5216"/>
                <a:gd name="T5" fmla="*/ 1535283583 h 762"/>
                <a:gd name="T6" fmla="*/ 2147483647 w 5216"/>
                <a:gd name="T7" fmla="*/ 1278564033 h 762"/>
                <a:gd name="T8" fmla="*/ 2147483647 w 5216"/>
                <a:gd name="T9" fmla="*/ 941305017 h 762"/>
                <a:gd name="T10" fmla="*/ 2147483647 w 5216"/>
                <a:gd name="T11" fmla="*/ 744990067 h 762"/>
                <a:gd name="T12" fmla="*/ 2147483647 w 5216"/>
                <a:gd name="T13" fmla="*/ 593978567 h 762"/>
                <a:gd name="T14" fmla="*/ 2147483647 w 5216"/>
                <a:gd name="T15" fmla="*/ 463101933 h 762"/>
                <a:gd name="T16" fmla="*/ 2147483647 w 5216"/>
                <a:gd name="T17" fmla="*/ 352360167 h 762"/>
                <a:gd name="T18" fmla="*/ 2147483647 w 5216"/>
                <a:gd name="T19" fmla="*/ 256719550 h 762"/>
                <a:gd name="T20" fmla="*/ 2147483647 w 5216"/>
                <a:gd name="T21" fmla="*/ 181213800 h 762"/>
                <a:gd name="T22" fmla="*/ 2147483647 w 5216"/>
                <a:gd name="T23" fmla="*/ 70472033 h 762"/>
                <a:gd name="T24" fmla="*/ 2147483647 w 5216"/>
                <a:gd name="T25" fmla="*/ 10067433 h 762"/>
                <a:gd name="T26" fmla="*/ 1622952009 w 5216"/>
                <a:gd name="T27" fmla="*/ 0 h 762"/>
                <a:gd name="T28" fmla="*/ 902200030 w 5216"/>
                <a:gd name="T29" fmla="*/ 25168583 h 762"/>
                <a:gd name="T30" fmla="*/ 277212300 w 5216"/>
                <a:gd name="T31" fmla="*/ 80539467 h 762"/>
                <a:gd name="T32" fmla="*/ 0 w 5216"/>
                <a:gd name="T33" fmla="*/ 120809200 h 762"/>
                <a:gd name="T34" fmla="*/ 791315110 w 5216"/>
                <a:gd name="T35" fmla="*/ 216449817 h 762"/>
                <a:gd name="T36" fmla="*/ 1643112903 w 5216"/>
                <a:gd name="T37" fmla="*/ 352360167 h 762"/>
                <a:gd name="T38" fmla="*/ 2147483647 w 5216"/>
                <a:gd name="T39" fmla="*/ 528540250 h 762"/>
                <a:gd name="T40" fmla="*/ 2147483647 w 5216"/>
                <a:gd name="T41" fmla="*/ 744990067 h 762"/>
                <a:gd name="T42" fmla="*/ 2147483647 w 5216"/>
                <a:gd name="T43" fmla="*/ 951372450 h 762"/>
                <a:gd name="T44" fmla="*/ 2147483647 w 5216"/>
                <a:gd name="T45" fmla="*/ 1298698900 h 762"/>
                <a:gd name="T46" fmla="*/ 2147483647 w 5216"/>
                <a:gd name="T47" fmla="*/ 1439642967 h 762"/>
                <a:gd name="T48" fmla="*/ 2147483647 w 5216"/>
                <a:gd name="T49" fmla="*/ 1560452167 h 762"/>
                <a:gd name="T50" fmla="*/ 2147483647 w 5216"/>
                <a:gd name="T51" fmla="*/ 1666160217 h 762"/>
                <a:gd name="T52" fmla="*/ 2147483647 w 5216"/>
                <a:gd name="T53" fmla="*/ 1746699683 h 762"/>
                <a:gd name="T54" fmla="*/ 2147483647 w 5216"/>
                <a:gd name="T55" fmla="*/ 1817171717 h 762"/>
                <a:gd name="T56" fmla="*/ 2147483647 w 5216"/>
                <a:gd name="T57" fmla="*/ 1862475167 h 762"/>
                <a:gd name="T58" fmla="*/ 2147483647 w 5216"/>
                <a:gd name="T59" fmla="*/ 1897711183 h 762"/>
                <a:gd name="T60" fmla="*/ 2147483647 w 5216"/>
                <a:gd name="T61" fmla="*/ 1917846050 h 762"/>
                <a:gd name="T62" fmla="*/ 2147483647 w 5216"/>
                <a:gd name="T63" fmla="*/ 1917846050 h 762"/>
                <a:gd name="T64" fmla="*/ 2147483647 w 5216"/>
                <a:gd name="T65" fmla="*/ 1907778617 h 762"/>
                <a:gd name="T66" fmla="*/ 2147483647 w 5216"/>
                <a:gd name="T67" fmla="*/ 1882610033 h 762"/>
                <a:gd name="T68" fmla="*/ 2147483647 w 5216"/>
                <a:gd name="T69" fmla="*/ 1842340300 h 762"/>
                <a:gd name="T70" fmla="*/ 2147483647 w 5216"/>
                <a:gd name="T71" fmla="*/ 1797036850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48566 h 694"/>
                <a:gd name="T2" fmla="*/ 0 w 5144"/>
                <a:gd name="T3" fmla="*/ 176448566 h 694"/>
                <a:gd name="T4" fmla="*/ 45352430 w 5144"/>
                <a:gd name="T5" fmla="*/ 166365791 h 694"/>
                <a:gd name="T6" fmla="*/ 181409721 w 5144"/>
                <a:gd name="T7" fmla="*/ 141158853 h 694"/>
                <a:gd name="T8" fmla="*/ 413211030 w 5144"/>
                <a:gd name="T9" fmla="*/ 105869140 h 694"/>
                <a:gd name="T10" fmla="*/ 564385798 w 5144"/>
                <a:gd name="T11" fmla="*/ 85703589 h 694"/>
                <a:gd name="T12" fmla="*/ 740756360 w 5144"/>
                <a:gd name="T13" fmla="*/ 65538039 h 694"/>
                <a:gd name="T14" fmla="*/ 937283557 w 5144"/>
                <a:gd name="T15" fmla="*/ 50413876 h 694"/>
                <a:gd name="T16" fmla="*/ 1164045708 w 5144"/>
                <a:gd name="T17" fmla="*/ 35289713 h 694"/>
                <a:gd name="T18" fmla="*/ 1410964494 w 5144"/>
                <a:gd name="T19" fmla="*/ 20165550 h 694"/>
                <a:gd name="T20" fmla="*/ 1688118234 w 5144"/>
                <a:gd name="T21" fmla="*/ 10082775 h 694"/>
                <a:gd name="T22" fmla="*/ 1990467769 w 5144"/>
                <a:gd name="T23" fmla="*/ 5041388 h 694"/>
                <a:gd name="T24" fmla="*/ 2147483647 w 5144"/>
                <a:gd name="T25" fmla="*/ 0 h 694"/>
                <a:gd name="T26" fmla="*/ 2147483647 w 5144"/>
                <a:gd name="T27" fmla="*/ 5041388 h 694"/>
                <a:gd name="T28" fmla="*/ 2147483647 w 5144"/>
                <a:gd name="T29" fmla="*/ 15124163 h 694"/>
                <a:gd name="T30" fmla="*/ 2147483647 w 5144"/>
                <a:gd name="T31" fmla="*/ 35289713 h 694"/>
                <a:gd name="T32" fmla="*/ 2147483647 w 5144"/>
                <a:gd name="T33" fmla="*/ 60496651 h 694"/>
                <a:gd name="T34" fmla="*/ 2147483647 w 5144"/>
                <a:gd name="T35" fmla="*/ 100827752 h 694"/>
                <a:gd name="T36" fmla="*/ 2147483647 w 5144"/>
                <a:gd name="T37" fmla="*/ 146200241 h 694"/>
                <a:gd name="T38" fmla="*/ 2147483647 w 5144"/>
                <a:gd name="T39" fmla="*/ 201655504 h 694"/>
                <a:gd name="T40" fmla="*/ 2147483647 w 5144"/>
                <a:gd name="T41" fmla="*/ 267193543 h 694"/>
                <a:gd name="T42" fmla="*/ 2147483647 w 5144"/>
                <a:gd name="T43" fmla="*/ 347855745 h 694"/>
                <a:gd name="T44" fmla="*/ 2147483647 w 5144"/>
                <a:gd name="T45" fmla="*/ 438600722 h 694"/>
                <a:gd name="T46" fmla="*/ 2147483647 w 5144"/>
                <a:gd name="T47" fmla="*/ 544469862 h 694"/>
                <a:gd name="T48" fmla="*/ 2147483647 w 5144"/>
                <a:gd name="T49" fmla="*/ 670504552 h 694"/>
                <a:gd name="T50" fmla="*/ 2147483647 w 5144"/>
                <a:gd name="T51" fmla="*/ 806622017 h 694"/>
                <a:gd name="T52" fmla="*/ 2147483647 w 5144"/>
                <a:gd name="T53" fmla="*/ 957863646 h 694"/>
                <a:gd name="T54" fmla="*/ 2147483647 w 5144"/>
                <a:gd name="T55" fmla="*/ 1129270824 h 694"/>
                <a:gd name="T56" fmla="*/ 2147483647 w 5144"/>
                <a:gd name="T57" fmla="*/ 1315802166 h 694"/>
                <a:gd name="T58" fmla="*/ 2147483647 w 5144"/>
                <a:gd name="T59" fmla="*/ 1522499058 h 694"/>
                <a:gd name="T60" fmla="*/ 2147483647 w 5144"/>
                <a:gd name="T61" fmla="*/ 174936150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9750363 h 584"/>
                <a:gd name="T2" fmla="*/ 0 w 3112"/>
                <a:gd name="T3" fmla="*/ 1469750363 h 584"/>
                <a:gd name="T4" fmla="*/ 226766545 w 3112"/>
                <a:gd name="T5" fmla="*/ 1409349663 h 584"/>
                <a:gd name="T6" fmla="*/ 846595100 w 3112"/>
                <a:gd name="T7" fmla="*/ 1253314521 h 584"/>
                <a:gd name="T8" fmla="*/ 1274931906 w 3112"/>
                <a:gd name="T9" fmla="*/ 1147613297 h 584"/>
                <a:gd name="T10" fmla="*/ 1768779048 w 3112"/>
                <a:gd name="T11" fmla="*/ 1031845289 h 584"/>
                <a:gd name="T12" fmla="*/ 2147483647 w 3112"/>
                <a:gd name="T13" fmla="*/ 906010497 h 584"/>
                <a:gd name="T14" fmla="*/ 2147483647 w 3112"/>
                <a:gd name="T15" fmla="*/ 770108923 h 584"/>
                <a:gd name="T16" fmla="*/ 2147483647 w 3112"/>
                <a:gd name="T17" fmla="*/ 639240740 h 584"/>
                <a:gd name="T18" fmla="*/ 2147483647 w 3112"/>
                <a:gd name="T19" fmla="*/ 508372557 h 584"/>
                <a:gd name="T20" fmla="*/ 2147483647 w 3112"/>
                <a:gd name="T21" fmla="*/ 387571157 h 584"/>
                <a:gd name="T22" fmla="*/ 2147483647 w 3112"/>
                <a:gd name="T23" fmla="*/ 271803149 h 584"/>
                <a:gd name="T24" fmla="*/ 2147483647 w 3112"/>
                <a:gd name="T25" fmla="*/ 221469233 h 584"/>
                <a:gd name="T26" fmla="*/ 2147483647 w 3112"/>
                <a:gd name="T27" fmla="*/ 171135316 h 584"/>
                <a:gd name="T28" fmla="*/ 2147483647 w 3112"/>
                <a:gd name="T29" fmla="*/ 130868183 h 584"/>
                <a:gd name="T30" fmla="*/ 2147483647 w 3112"/>
                <a:gd name="T31" fmla="*/ 90601050 h 584"/>
                <a:gd name="T32" fmla="*/ 2147483647 w 3112"/>
                <a:gd name="T33" fmla="*/ 60400700 h 584"/>
                <a:gd name="T34" fmla="*/ 2147483647 w 3112"/>
                <a:gd name="T35" fmla="*/ 35233742 h 584"/>
                <a:gd name="T36" fmla="*/ 2147483647 w 3112"/>
                <a:gd name="T37" fmla="*/ 15100175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90CC-5109-4C1C-A1D5-CA60B5FE857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DE44-DBB4-4775-9EEB-43EA76042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8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A419-1D88-46EF-86B2-34D9190BBE0E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AB46-C947-4788-9AE2-E79E2669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5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15485 h 640"/>
                <a:gd name="T6" fmla="*/ 2147483647 w 2706"/>
                <a:gd name="T7" fmla="*/ 95666024 h 640"/>
                <a:gd name="T8" fmla="*/ 2147483647 w 2706"/>
                <a:gd name="T9" fmla="*/ 151051617 h 640"/>
                <a:gd name="T10" fmla="*/ 2147483647 w 2706"/>
                <a:gd name="T11" fmla="*/ 206437210 h 640"/>
                <a:gd name="T12" fmla="*/ 2147483647 w 2706"/>
                <a:gd name="T13" fmla="*/ 271892911 h 640"/>
                <a:gd name="T14" fmla="*/ 2147483647 w 2706"/>
                <a:gd name="T15" fmla="*/ 337348612 h 640"/>
                <a:gd name="T16" fmla="*/ 2147483647 w 2706"/>
                <a:gd name="T17" fmla="*/ 412874420 h 640"/>
                <a:gd name="T18" fmla="*/ 2147483647 w 2706"/>
                <a:gd name="T19" fmla="*/ 488400229 h 640"/>
                <a:gd name="T20" fmla="*/ 2147483647 w 2706"/>
                <a:gd name="T21" fmla="*/ 488400229 h 640"/>
                <a:gd name="T22" fmla="*/ 2147483647 w 2706"/>
                <a:gd name="T23" fmla="*/ 634416792 h 640"/>
                <a:gd name="T24" fmla="*/ 2147483647 w 2706"/>
                <a:gd name="T25" fmla="*/ 765328194 h 640"/>
                <a:gd name="T26" fmla="*/ 2147483647 w 2706"/>
                <a:gd name="T27" fmla="*/ 886169488 h 640"/>
                <a:gd name="T28" fmla="*/ 1995705413 w 2706"/>
                <a:gd name="T29" fmla="*/ 1001975727 h 640"/>
                <a:gd name="T30" fmla="*/ 1471580759 w 2706"/>
                <a:gd name="T31" fmla="*/ 1102676805 h 640"/>
                <a:gd name="T32" fmla="*/ 962575086 w 2706"/>
                <a:gd name="T33" fmla="*/ 1193307776 h 640"/>
                <a:gd name="T34" fmla="*/ 473728053 w 2706"/>
                <a:gd name="T35" fmla="*/ 1278903692 h 640"/>
                <a:gd name="T36" fmla="*/ 0 w 2706"/>
                <a:gd name="T37" fmla="*/ 1354429501 h 640"/>
                <a:gd name="T38" fmla="*/ 0 w 2706"/>
                <a:gd name="T39" fmla="*/ 1354429501 h 640"/>
                <a:gd name="T40" fmla="*/ 327577909 w 2706"/>
                <a:gd name="T41" fmla="*/ 1399744986 h 640"/>
                <a:gd name="T42" fmla="*/ 640036837 w 2706"/>
                <a:gd name="T43" fmla="*/ 1440025417 h 640"/>
                <a:gd name="T44" fmla="*/ 942416445 w 2706"/>
                <a:gd name="T45" fmla="*/ 1475270795 h 640"/>
                <a:gd name="T46" fmla="*/ 1239756393 w 2706"/>
                <a:gd name="T47" fmla="*/ 1505481118 h 640"/>
                <a:gd name="T48" fmla="*/ 1527017021 w 2706"/>
                <a:gd name="T49" fmla="*/ 1535691441 h 640"/>
                <a:gd name="T50" fmla="*/ 1804198328 w 2706"/>
                <a:gd name="T51" fmla="*/ 1555831657 h 640"/>
                <a:gd name="T52" fmla="*/ 2071300315 w 2706"/>
                <a:gd name="T53" fmla="*/ 1575971873 h 640"/>
                <a:gd name="T54" fmla="*/ 2147483647 w 2706"/>
                <a:gd name="T55" fmla="*/ 1591077034 h 640"/>
                <a:gd name="T56" fmla="*/ 2147483647 w 2706"/>
                <a:gd name="T57" fmla="*/ 1601147142 h 640"/>
                <a:gd name="T58" fmla="*/ 2147483647 w 2706"/>
                <a:gd name="T59" fmla="*/ 1606182196 h 640"/>
                <a:gd name="T60" fmla="*/ 2147483647 w 2706"/>
                <a:gd name="T61" fmla="*/ 1611217250 h 640"/>
                <a:gd name="T62" fmla="*/ 2147483647 w 2706"/>
                <a:gd name="T63" fmla="*/ 1611217250 h 640"/>
                <a:gd name="T64" fmla="*/ 2147483647 w 2706"/>
                <a:gd name="T65" fmla="*/ 1606182196 h 640"/>
                <a:gd name="T66" fmla="*/ 2147483647 w 2706"/>
                <a:gd name="T67" fmla="*/ 1601147142 h 640"/>
                <a:gd name="T68" fmla="*/ 2147483647 w 2706"/>
                <a:gd name="T69" fmla="*/ 1591077034 h 640"/>
                <a:gd name="T70" fmla="*/ 2147483647 w 2706"/>
                <a:gd name="T71" fmla="*/ 1575971873 h 640"/>
                <a:gd name="T72" fmla="*/ 2147483647 w 2706"/>
                <a:gd name="T73" fmla="*/ 1560866711 h 640"/>
                <a:gd name="T74" fmla="*/ 2147483647 w 2706"/>
                <a:gd name="T75" fmla="*/ 1540726495 h 640"/>
                <a:gd name="T76" fmla="*/ 2147483647 w 2706"/>
                <a:gd name="T77" fmla="*/ 1515551226 h 640"/>
                <a:gd name="T78" fmla="*/ 2147483647 w 2706"/>
                <a:gd name="T79" fmla="*/ 1490375956 h 640"/>
                <a:gd name="T80" fmla="*/ 2147483647 w 2706"/>
                <a:gd name="T81" fmla="*/ 1460165633 h 640"/>
                <a:gd name="T82" fmla="*/ 2147483647 w 2706"/>
                <a:gd name="T83" fmla="*/ 1429955309 h 640"/>
                <a:gd name="T84" fmla="*/ 2147483647 w 2706"/>
                <a:gd name="T85" fmla="*/ 1394709932 h 640"/>
                <a:gd name="T86" fmla="*/ 2147483647 w 2706"/>
                <a:gd name="T87" fmla="*/ 1359464555 h 640"/>
                <a:gd name="T88" fmla="*/ 2147483647 w 2706"/>
                <a:gd name="T89" fmla="*/ 1319184123 h 640"/>
                <a:gd name="T90" fmla="*/ 2147483647 w 2706"/>
                <a:gd name="T91" fmla="*/ 1278903692 h 640"/>
                <a:gd name="T92" fmla="*/ 2147483647 w 2706"/>
                <a:gd name="T93" fmla="*/ 1233588207 h 640"/>
                <a:gd name="T94" fmla="*/ 2147483647 w 2706"/>
                <a:gd name="T95" fmla="*/ 1188272722 h 640"/>
                <a:gd name="T96" fmla="*/ 2147483647 w 2706"/>
                <a:gd name="T97" fmla="*/ 1087571644 h 640"/>
                <a:gd name="T98" fmla="*/ 2147483647 w 2706"/>
                <a:gd name="T99" fmla="*/ 981835512 h 640"/>
                <a:gd name="T100" fmla="*/ 2147483647 w 2706"/>
                <a:gd name="T101" fmla="*/ 981835512 h 640"/>
                <a:gd name="T102" fmla="*/ 2147483647 w 2706"/>
                <a:gd name="T103" fmla="*/ 976800458 h 640"/>
                <a:gd name="T104" fmla="*/ 2147483647 w 2706"/>
                <a:gd name="T105" fmla="*/ 976800458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8247675 h 762"/>
                <a:gd name="T2" fmla="*/ 2147483647 w 5216"/>
                <a:gd name="T3" fmla="*/ 1727728158 h 762"/>
                <a:gd name="T4" fmla="*/ 2147483647 w 5216"/>
                <a:gd name="T5" fmla="*/ 1536318042 h 762"/>
                <a:gd name="T6" fmla="*/ 2147483647 w 5216"/>
                <a:gd name="T7" fmla="*/ 1279425517 h 762"/>
                <a:gd name="T8" fmla="*/ 2147483647 w 5216"/>
                <a:gd name="T9" fmla="*/ 941939258 h 762"/>
                <a:gd name="T10" fmla="*/ 2147483647 w 5216"/>
                <a:gd name="T11" fmla="*/ 745492033 h 762"/>
                <a:gd name="T12" fmla="*/ 2147483647 w 5216"/>
                <a:gd name="T13" fmla="*/ 594378783 h 762"/>
                <a:gd name="T14" fmla="*/ 2147483647 w 5216"/>
                <a:gd name="T15" fmla="*/ 463413967 h 762"/>
                <a:gd name="T16" fmla="*/ 2147483647 w 5216"/>
                <a:gd name="T17" fmla="*/ 352597583 h 762"/>
                <a:gd name="T18" fmla="*/ 2147483647 w 5216"/>
                <a:gd name="T19" fmla="*/ 256892525 h 762"/>
                <a:gd name="T20" fmla="*/ 2147483647 w 5216"/>
                <a:gd name="T21" fmla="*/ 181335900 h 762"/>
                <a:gd name="T22" fmla="*/ 2147483647 w 5216"/>
                <a:gd name="T23" fmla="*/ 70519517 h 762"/>
                <a:gd name="T24" fmla="*/ 2147483647 w 5216"/>
                <a:gd name="T25" fmla="*/ 10074217 h 762"/>
                <a:gd name="T26" fmla="*/ 1622952009 w 5216"/>
                <a:gd name="T27" fmla="*/ 0 h 762"/>
                <a:gd name="T28" fmla="*/ 902200030 w 5216"/>
                <a:gd name="T29" fmla="*/ 25185542 h 762"/>
                <a:gd name="T30" fmla="*/ 277212300 w 5216"/>
                <a:gd name="T31" fmla="*/ 80593733 h 762"/>
                <a:gd name="T32" fmla="*/ 0 w 5216"/>
                <a:gd name="T33" fmla="*/ 120890600 h 762"/>
                <a:gd name="T34" fmla="*/ 791315110 w 5216"/>
                <a:gd name="T35" fmla="*/ 216595658 h 762"/>
                <a:gd name="T36" fmla="*/ 1643112903 w 5216"/>
                <a:gd name="T37" fmla="*/ 352597583 h 762"/>
                <a:gd name="T38" fmla="*/ 2147483647 w 5216"/>
                <a:gd name="T39" fmla="*/ 528896375 h 762"/>
                <a:gd name="T40" fmla="*/ 2147483647 w 5216"/>
                <a:gd name="T41" fmla="*/ 745492033 h 762"/>
                <a:gd name="T42" fmla="*/ 2147483647 w 5216"/>
                <a:gd name="T43" fmla="*/ 952013475 h 762"/>
                <a:gd name="T44" fmla="*/ 2147483647 w 5216"/>
                <a:gd name="T45" fmla="*/ 1299573950 h 762"/>
                <a:gd name="T46" fmla="*/ 2147483647 w 5216"/>
                <a:gd name="T47" fmla="*/ 1440612983 h 762"/>
                <a:gd name="T48" fmla="*/ 2147483647 w 5216"/>
                <a:gd name="T49" fmla="*/ 1561503583 h 762"/>
                <a:gd name="T50" fmla="*/ 2147483647 w 5216"/>
                <a:gd name="T51" fmla="*/ 1667282858 h 762"/>
                <a:gd name="T52" fmla="*/ 2147483647 w 5216"/>
                <a:gd name="T53" fmla="*/ 1747876592 h 762"/>
                <a:gd name="T54" fmla="*/ 2147483647 w 5216"/>
                <a:gd name="T55" fmla="*/ 1818396108 h 762"/>
                <a:gd name="T56" fmla="*/ 2147483647 w 5216"/>
                <a:gd name="T57" fmla="*/ 1863730083 h 762"/>
                <a:gd name="T58" fmla="*/ 2147483647 w 5216"/>
                <a:gd name="T59" fmla="*/ 1898989842 h 762"/>
                <a:gd name="T60" fmla="*/ 2147483647 w 5216"/>
                <a:gd name="T61" fmla="*/ 1919138275 h 762"/>
                <a:gd name="T62" fmla="*/ 2147483647 w 5216"/>
                <a:gd name="T63" fmla="*/ 1919138275 h 762"/>
                <a:gd name="T64" fmla="*/ 2147483647 w 5216"/>
                <a:gd name="T65" fmla="*/ 1909064058 h 762"/>
                <a:gd name="T66" fmla="*/ 2147483647 w 5216"/>
                <a:gd name="T67" fmla="*/ 1883878517 h 762"/>
                <a:gd name="T68" fmla="*/ 2147483647 w 5216"/>
                <a:gd name="T69" fmla="*/ 1843581650 h 762"/>
                <a:gd name="T70" fmla="*/ 2147483647 w 5216"/>
                <a:gd name="T71" fmla="*/ 17982476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599402 h 694"/>
                <a:gd name="T2" fmla="*/ 0 w 5144"/>
                <a:gd name="T3" fmla="*/ 176599402 h 694"/>
                <a:gd name="T4" fmla="*/ 45352430 w 5144"/>
                <a:gd name="T5" fmla="*/ 166508007 h 694"/>
                <a:gd name="T6" fmla="*/ 181409721 w 5144"/>
                <a:gd name="T7" fmla="*/ 141279521 h 694"/>
                <a:gd name="T8" fmla="*/ 413211030 w 5144"/>
                <a:gd name="T9" fmla="*/ 105959641 h 694"/>
                <a:gd name="T10" fmla="*/ 564385798 w 5144"/>
                <a:gd name="T11" fmla="*/ 85776852 h 694"/>
                <a:gd name="T12" fmla="*/ 740756360 w 5144"/>
                <a:gd name="T13" fmla="*/ 65594063 h 694"/>
                <a:gd name="T14" fmla="*/ 937283557 w 5144"/>
                <a:gd name="T15" fmla="*/ 50456972 h 694"/>
                <a:gd name="T16" fmla="*/ 1164045708 w 5144"/>
                <a:gd name="T17" fmla="*/ 35319880 h 694"/>
                <a:gd name="T18" fmla="*/ 1410964494 w 5144"/>
                <a:gd name="T19" fmla="*/ 20182789 h 694"/>
                <a:gd name="T20" fmla="*/ 1688118234 w 5144"/>
                <a:gd name="T21" fmla="*/ 10091394 h 694"/>
                <a:gd name="T22" fmla="*/ 1990467769 w 5144"/>
                <a:gd name="T23" fmla="*/ 5045697 h 694"/>
                <a:gd name="T24" fmla="*/ 2147483647 w 5144"/>
                <a:gd name="T25" fmla="*/ 0 h 694"/>
                <a:gd name="T26" fmla="*/ 2147483647 w 5144"/>
                <a:gd name="T27" fmla="*/ 5045697 h 694"/>
                <a:gd name="T28" fmla="*/ 2147483647 w 5144"/>
                <a:gd name="T29" fmla="*/ 15137092 h 694"/>
                <a:gd name="T30" fmla="*/ 2147483647 w 5144"/>
                <a:gd name="T31" fmla="*/ 35319880 h 694"/>
                <a:gd name="T32" fmla="*/ 2147483647 w 5144"/>
                <a:gd name="T33" fmla="*/ 60548366 h 694"/>
                <a:gd name="T34" fmla="*/ 2147483647 w 5144"/>
                <a:gd name="T35" fmla="*/ 100913944 h 694"/>
                <a:gd name="T36" fmla="*/ 2147483647 w 5144"/>
                <a:gd name="T37" fmla="*/ 146325219 h 694"/>
                <a:gd name="T38" fmla="*/ 2147483647 w 5144"/>
                <a:gd name="T39" fmla="*/ 201827888 h 694"/>
                <a:gd name="T40" fmla="*/ 2147483647 w 5144"/>
                <a:gd name="T41" fmla="*/ 267421951 h 694"/>
                <a:gd name="T42" fmla="*/ 2147483647 w 5144"/>
                <a:gd name="T43" fmla="*/ 348153106 h 694"/>
                <a:gd name="T44" fmla="*/ 2147483647 w 5144"/>
                <a:gd name="T45" fmla="*/ 438975656 h 694"/>
                <a:gd name="T46" fmla="*/ 2147483647 w 5144"/>
                <a:gd name="T47" fmla="*/ 544935297 h 694"/>
                <a:gd name="T48" fmla="*/ 2147483647 w 5144"/>
                <a:gd name="T49" fmla="*/ 671077726 h 694"/>
                <a:gd name="T50" fmla="*/ 2147483647 w 5144"/>
                <a:gd name="T51" fmla="*/ 807311550 h 694"/>
                <a:gd name="T52" fmla="*/ 2147483647 w 5144"/>
                <a:gd name="T53" fmla="*/ 958682466 h 694"/>
                <a:gd name="T54" fmla="*/ 2147483647 w 5144"/>
                <a:gd name="T55" fmla="*/ 1130236171 h 694"/>
                <a:gd name="T56" fmla="*/ 2147483647 w 5144"/>
                <a:gd name="T57" fmla="*/ 1316926967 h 694"/>
                <a:gd name="T58" fmla="*/ 2147483647 w 5144"/>
                <a:gd name="T59" fmla="*/ 1523800551 h 694"/>
                <a:gd name="T60" fmla="*/ 2147483647 w 5144"/>
                <a:gd name="T61" fmla="*/ 17508569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579163 h 584"/>
                <a:gd name="T2" fmla="*/ 0 w 3112"/>
                <a:gd name="T3" fmla="*/ 1471579163 h 584"/>
                <a:gd name="T4" fmla="*/ 226766545 w 3112"/>
                <a:gd name="T5" fmla="*/ 1411103307 h 584"/>
                <a:gd name="T6" fmla="*/ 846595100 w 3112"/>
                <a:gd name="T7" fmla="*/ 1254874012 h 584"/>
                <a:gd name="T8" fmla="*/ 1274931906 w 3112"/>
                <a:gd name="T9" fmla="*/ 1149041264 h 584"/>
                <a:gd name="T10" fmla="*/ 1768779048 w 3112"/>
                <a:gd name="T11" fmla="*/ 1033129207 h 584"/>
                <a:gd name="T12" fmla="*/ 2147483647 w 3112"/>
                <a:gd name="T13" fmla="*/ 907137840 h 584"/>
                <a:gd name="T14" fmla="*/ 2147483647 w 3112"/>
                <a:gd name="T15" fmla="*/ 771067164 h 584"/>
                <a:gd name="T16" fmla="*/ 2147483647 w 3112"/>
                <a:gd name="T17" fmla="*/ 640036143 h 584"/>
                <a:gd name="T18" fmla="*/ 2147483647 w 3112"/>
                <a:gd name="T19" fmla="*/ 509005121 h 584"/>
                <a:gd name="T20" fmla="*/ 2147483647 w 3112"/>
                <a:gd name="T21" fmla="*/ 388053409 h 584"/>
                <a:gd name="T22" fmla="*/ 2147483647 w 3112"/>
                <a:gd name="T23" fmla="*/ 272141352 h 584"/>
                <a:gd name="T24" fmla="*/ 2147483647 w 3112"/>
                <a:gd name="T25" fmla="*/ 221744805 h 584"/>
                <a:gd name="T26" fmla="*/ 2147483647 w 3112"/>
                <a:gd name="T27" fmla="*/ 171348259 h 584"/>
                <a:gd name="T28" fmla="*/ 2147483647 w 3112"/>
                <a:gd name="T29" fmla="*/ 131031021 h 584"/>
                <a:gd name="T30" fmla="*/ 2147483647 w 3112"/>
                <a:gd name="T31" fmla="*/ 90713784 h 584"/>
                <a:gd name="T32" fmla="*/ 2147483647 w 3112"/>
                <a:gd name="T33" fmla="*/ 60475856 h 584"/>
                <a:gd name="T34" fmla="*/ 2147483647 w 3112"/>
                <a:gd name="T35" fmla="*/ 35277583 h 584"/>
                <a:gd name="T36" fmla="*/ 2147483647 w 3112"/>
                <a:gd name="T37" fmla="*/ 15118964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CEFA-D782-4861-8C75-0254DEA636A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05C7-8BB3-4C0C-81A6-220E528B5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6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F53B-4ADE-4704-B579-2BFCBF20FD7D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A250-EA28-44FD-BBC2-AAD525CBC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E4D7-11DF-4D45-8366-754C980A0DB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68AE-69AF-4BB6-A63A-789B50B5C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EC93-86A7-4A34-ABF2-9CEEF1EB650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690C-F0B3-4FF7-9C48-4653F9832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621-EDFA-412C-A91E-04C3AE31E5C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5B8C-3FD6-4F90-A10C-520053D4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E9C0-2676-4BED-9534-C1DEEFE6272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F923-CCC1-43ED-A8F3-DCFDFAD0C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1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9599 h 640"/>
                <a:gd name="T6" fmla="*/ 2147483647 w 2706"/>
                <a:gd name="T7" fmla="*/ 95780265 h 640"/>
                <a:gd name="T8" fmla="*/ 2147483647 w 2706"/>
                <a:gd name="T9" fmla="*/ 151231997 h 640"/>
                <a:gd name="T10" fmla="*/ 2147483647 w 2706"/>
                <a:gd name="T11" fmla="*/ 206683729 h 640"/>
                <a:gd name="T12" fmla="*/ 2147483647 w 2706"/>
                <a:gd name="T13" fmla="*/ 272217594 h 640"/>
                <a:gd name="T14" fmla="*/ 2147483647 w 2706"/>
                <a:gd name="T15" fmla="*/ 337751460 h 640"/>
                <a:gd name="T16" fmla="*/ 2147483647 w 2706"/>
                <a:gd name="T17" fmla="*/ 413367458 h 640"/>
                <a:gd name="T18" fmla="*/ 2147483647 w 2706"/>
                <a:gd name="T19" fmla="*/ 488983457 h 640"/>
                <a:gd name="T20" fmla="*/ 2147483647 w 2706"/>
                <a:gd name="T21" fmla="*/ 488983457 h 640"/>
                <a:gd name="T22" fmla="*/ 2147483647 w 2706"/>
                <a:gd name="T23" fmla="*/ 635174387 h 640"/>
                <a:gd name="T24" fmla="*/ 2147483647 w 2706"/>
                <a:gd name="T25" fmla="*/ 766242118 h 640"/>
                <a:gd name="T26" fmla="*/ 2147483647 w 2706"/>
                <a:gd name="T27" fmla="*/ 887227715 h 640"/>
                <a:gd name="T28" fmla="*/ 1996061788 w 2706"/>
                <a:gd name="T29" fmla="*/ 1003172246 h 640"/>
                <a:gd name="T30" fmla="*/ 1471843541 w 2706"/>
                <a:gd name="T31" fmla="*/ 1103993577 h 640"/>
                <a:gd name="T32" fmla="*/ 962746973 w 2706"/>
                <a:gd name="T33" fmla="*/ 1194732775 h 640"/>
                <a:gd name="T34" fmla="*/ 473812647 w 2706"/>
                <a:gd name="T35" fmla="*/ 1280430907 h 640"/>
                <a:gd name="T36" fmla="*/ 0 w 2706"/>
                <a:gd name="T37" fmla="*/ 1356046905 h 640"/>
                <a:gd name="T38" fmla="*/ 0 w 2706"/>
                <a:gd name="T39" fmla="*/ 1356046905 h 640"/>
                <a:gd name="T40" fmla="*/ 327636405 w 2706"/>
                <a:gd name="T41" fmla="*/ 1401416504 h 640"/>
                <a:gd name="T42" fmla="*/ 640151129 w 2706"/>
                <a:gd name="T43" fmla="*/ 1441745037 h 640"/>
                <a:gd name="T44" fmla="*/ 942584733 w 2706"/>
                <a:gd name="T45" fmla="*/ 1477032503 h 640"/>
                <a:gd name="T46" fmla="*/ 1239977777 w 2706"/>
                <a:gd name="T47" fmla="*/ 1507278902 h 640"/>
                <a:gd name="T48" fmla="*/ 1527289701 w 2706"/>
                <a:gd name="T49" fmla="*/ 1537525302 h 640"/>
                <a:gd name="T50" fmla="*/ 1804520505 w 2706"/>
                <a:gd name="T51" fmla="*/ 1557689568 h 640"/>
                <a:gd name="T52" fmla="*/ 2071670189 w 2706"/>
                <a:gd name="T53" fmla="*/ 1577853834 h 640"/>
                <a:gd name="T54" fmla="*/ 2147483647 w 2706"/>
                <a:gd name="T55" fmla="*/ 1592977034 h 640"/>
                <a:gd name="T56" fmla="*/ 2147483647 w 2706"/>
                <a:gd name="T57" fmla="*/ 1603059167 h 640"/>
                <a:gd name="T58" fmla="*/ 2147483647 w 2706"/>
                <a:gd name="T59" fmla="*/ 1608100233 h 640"/>
                <a:gd name="T60" fmla="*/ 2147483647 w 2706"/>
                <a:gd name="T61" fmla="*/ 1613141300 h 640"/>
                <a:gd name="T62" fmla="*/ 2147483647 w 2706"/>
                <a:gd name="T63" fmla="*/ 1613141300 h 640"/>
                <a:gd name="T64" fmla="*/ 2147483647 w 2706"/>
                <a:gd name="T65" fmla="*/ 1608100233 h 640"/>
                <a:gd name="T66" fmla="*/ 2147483647 w 2706"/>
                <a:gd name="T67" fmla="*/ 1603059167 h 640"/>
                <a:gd name="T68" fmla="*/ 2147483647 w 2706"/>
                <a:gd name="T69" fmla="*/ 1592977034 h 640"/>
                <a:gd name="T70" fmla="*/ 2147483647 w 2706"/>
                <a:gd name="T71" fmla="*/ 1577853834 h 640"/>
                <a:gd name="T72" fmla="*/ 2147483647 w 2706"/>
                <a:gd name="T73" fmla="*/ 1562730634 h 640"/>
                <a:gd name="T74" fmla="*/ 2147483647 w 2706"/>
                <a:gd name="T75" fmla="*/ 1542566368 h 640"/>
                <a:gd name="T76" fmla="*/ 2147483647 w 2706"/>
                <a:gd name="T77" fmla="*/ 1517361035 h 640"/>
                <a:gd name="T78" fmla="*/ 2147483647 w 2706"/>
                <a:gd name="T79" fmla="*/ 1492155703 h 640"/>
                <a:gd name="T80" fmla="*/ 2147483647 w 2706"/>
                <a:gd name="T81" fmla="*/ 1461909303 h 640"/>
                <a:gd name="T82" fmla="*/ 2147483647 w 2706"/>
                <a:gd name="T83" fmla="*/ 1431662904 h 640"/>
                <a:gd name="T84" fmla="*/ 2147483647 w 2706"/>
                <a:gd name="T85" fmla="*/ 1396375438 h 640"/>
                <a:gd name="T86" fmla="*/ 2147483647 w 2706"/>
                <a:gd name="T87" fmla="*/ 1361087972 h 640"/>
                <a:gd name="T88" fmla="*/ 2147483647 w 2706"/>
                <a:gd name="T89" fmla="*/ 1320759439 h 640"/>
                <a:gd name="T90" fmla="*/ 2147483647 w 2706"/>
                <a:gd name="T91" fmla="*/ 1280430907 h 640"/>
                <a:gd name="T92" fmla="*/ 2147483647 w 2706"/>
                <a:gd name="T93" fmla="*/ 1235061308 h 640"/>
                <a:gd name="T94" fmla="*/ 2147483647 w 2706"/>
                <a:gd name="T95" fmla="*/ 1189691709 h 640"/>
                <a:gd name="T96" fmla="*/ 2147483647 w 2706"/>
                <a:gd name="T97" fmla="*/ 1088870378 h 640"/>
                <a:gd name="T98" fmla="*/ 2147483647 w 2706"/>
                <a:gd name="T99" fmla="*/ 983007980 h 640"/>
                <a:gd name="T100" fmla="*/ 2147483647 w 2706"/>
                <a:gd name="T101" fmla="*/ 983007980 h 640"/>
                <a:gd name="T102" fmla="*/ 2147483647 w 2706"/>
                <a:gd name="T103" fmla="*/ 977966913 h 640"/>
                <a:gd name="T104" fmla="*/ 2147483647 w 2706"/>
                <a:gd name="T105" fmla="*/ 977966913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7035363 h 762"/>
                <a:gd name="T2" fmla="*/ 2147483647 w 5216"/>
                <a:gd name="T3" fmla="*/ 1726563388 h 762"/>
                <a:gd name="T4" fmla="*/ 2147483647 w 5216"/>
                <a:gd name="T5" fmla="*/ 1535282313 h 762"/>
                <a:gd name="T6" fmla="*/ 2147483647 w 5216"/>
                <a:gd name="T7" fmla="*/ 1278562975 h 762"/>
                <a:gd name="T8" fmla="*/ 2147483647 w 5216"/>
                <a:gd name="T9" fmla="*/ 941304238 h 762"/>
                <a:gd name="T10" fmla="*/ 2147483647 w 5216"/>
                <a:gd name="T11" fmla="*/ 744989450 h 762"/>
                <a:gd name="T12" fmla="*/ 2147483647 w 5216"/>
                <a:gd name="T13" fmla="*/ 593978075 h 762"/>
                <a:gd name="T14" fmla="*/ 2147483647 w 5216"/>
                <a:gd name="T15" fmla="*/ 463101550 h 762"/>
                <a:gd name="T16" fmla="*/ 2147483647 w 5216"/>
                <a:gd name="T17" fmla="*/ 352359875 h 762"/>
                <a:gd name="T18" fmla="*/ 2147483647 w 5216"/>
                <a:gd name="T19" fmla="*/ 256719338 h 762"/>
                <a:gd name="T20" fmla="*/ 2147483647 w 5216"/>
                <a:gd name="T21" fmla="*/ 181213650 h 762"/>
                <a:gd name="T22" fmla="*/ 2147483647 w 5216"/>
                <a:gd name="T23" fmla="*/ 70471975 h 762"/>
                <a:gd name="T24" fmla="*/ 2147483647 w 5216"/>
                <a:gd name="T25" fmla="*/ 10067425 h 762"/>
                <a:gd name="T26" fmla="*/ 1622710141 w 5216"/>
                <a:gd name="T27" fmla="*/ 0 h 762"/>
                <a:gd name="T28" fmla="*/ 902065575 w 5216"/>
                <a:gd name="T29" fmla="*/ 25168563 h 762"/>
                <a:gd name="T30" fmla="*/ 277170987 w 5216"/>
                <a:gd name="T31" fmla="*/ 80539400 h 762"/>
                <a:gd name="T32" fmla="*/ 0 w 5216"/>
                <a:gd name="T33" fmla="*/ 120809100 h 762"/>
                <a:gd name="T34" fmla="*/ 791197181 w 5216"/>
                <a:gd name="T35" fmla="*/ 216449638 h 762"/>
                <a:gd name="T36" fmla="*/ 1642868031 w 5216"/>
                <a:gd name="T37" fmla="*/ 352359875 h 762"/>
                <a:gd name="T38" fmla="*/ 2147483647 w 5216"/>
                <a:gd name="T39" fmla="*/ 528539813 h 762"/>
                <a:gd name="T40" fmla="*/ 2147483647 w 5216"/>
                <a:gd name="T41" fmla="*/ 744989450 h 762"/>
                <a:gd name="T42" fmla="*/ 2147483647 w 5216"/>
                <a:gd name="T43" fmla="*/ 951371663 h 762"/>
                <a:gd name="T44" fmla="*/ 2147483647 w 5216"/>
                <a:gd name="T45" fmla="*/ 1298697825 h 762"/>
                <a:gd name="T46" fmla="*/ 2147483647 w 5216"/>
                <a:gd name="T47" fmla="*/ 1439641775 h 762"/>
                <a:gd name="T48" fmla="*/ 2147483647 w 5216"/>
                <a:gd name="T49" fmla="*/ 1560450875 h 762"/>
                <a:gd name="T50" fmla="*/ 2147483647 w 5216"/>
                <a:gd name="T51" fmla="*/ 1666158838 h 762"/>
                <a:gd name="T52" fmla="*/ 2147483647 w 5216"/>
                <a:gd name="T53" fmla="*/ 1746698238 h 762"/>
                <a:gd name="T54" fmla="*/ 2147483647 w 5216"/>
                <a:gd name="T55" fmla="*/ 1817170213 h 762"/>
                <a:gd name="T56" fmla="*/ 2147483647 w 5216"/>
                <a:gd name="T57" fmla="*/ 1862473625 h 762"/>
                <a:gd name="T58" fmla="*/ 2147483647 w 5216"/>
                <a:gd name="T59" fmla="*/ 1897709613 h 762"/>
                <a:gd name="T60" fmla="*/ 2147483647 w 5216"/>
                <a:gd name="T61" fmla="*/ 1917844463 h 762"/>
                <a:gd name="T62" fmla="*/ 2147483647 w 5216"/>
                <a:gd name="T63" fmla="*/ 1917844463 h 762"/>
                <a:gd name="T64" fmla="*/ 2147483647 w 5216"/>
                <a:gd name="T65" fmla="*/ 1907777038 h 762"/>
                <a:gd name="T66" fmla="*/ 2147483647 w 5216"/>
                <a:gd name="T67" fmla="*/ 1882608475 h 762"/>
                <a:gd name="T68" fmla="*/ 2147483647 w 5216"/>
                <a:gd name="T69" fmla="*/ 1842338775 h 762"/>
                <a:gd name="T70" fmla="*/ 2147483647 w 5216"/>
                <a:gd name="T71" fmla="*/ 17970353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48566 h 694"/>
                <a:gd name="T2" fmla="*/ 0 w 5144"/>
                <a:gd name="T3" fmla="*/ 176448566 h 694"/>
                <a:gd name="T4" fmla="*/ 45357919 w 5144"/>
                <a:gd name="T5" fmla="*/ 166365791 h 694"/>
                <a:gd name="T6" fmla="*/ 181431674 w 5144"/>
                <a:gd name="T7" fmla="*/ 141158853 h 694"/>
                <a:gd name="T8" fmla="*/ 413261036 w 5144"/>
                <a:gd name="T9" fmla="*/ 105869140 h 694"/>
                <a:gd name="T10" fmla="*/ 564454097 w 5144"/>
                <a:gd name="T11" fmla="*/ 85703589 h 694"/>
                <a:gd name="T12" fmla="*/ 740846003 w 5144"/>
                <a:gd name="T13" fmla="*/ 65538039 h 694"/>
                <a:gd name="T14" fmla="*/ 937396983 w 5144"/>
                <a:gd name="T15" fmla="*/ 50413876 h 694"/>
                <a:gd name="T16" fmla="*/ 1164186576 w 5144"/>
                <a:gd name="T17" fmla="*/ 35289713 h 694"/>
                <a:gd name="T18" fmla="*/ 1411135243 w 5144"/>
                <a:gd name="T19" fmla="*/ 20165550 h 694"/>
                <a:gd name="T20" fmla="*/ 1688322523 w 5144"/>
                <a:gd name="T21" fmla="*/ 10082775 h 694"/>
                <a:gd name="T22" fmla="*/ 1990708647 w 5144"/>
                <a:gd name="T23" fmla="*/ 5041388 h 694"/>
                <a:gd name="T24" fmla="*/ 2147483647 w 5144"/>
                <a:gd name="T25" fmla="*/ 0 h 694"/>
                <a:gd name="T26" fmla="*/ 2147483647 w 5144"/>
                <a:gd name="T27" fmla="*/ 5041388 h 694"/>
                <a:gd name="T28" fmla="*/ 2147483647 w 5144"/>
                <a:gd name="T29" fmla="*/ 15124163 h 694"/>
                <a:gd name="T30" fmla="*/ 2147483647 w 5144"/>
                <a:gd name="T31" fmla="*/ 35289713 h 694"/>
                <a:gd name="T32" fmla="*/ 2147483647 w 5144"/>
                <a:gd name="T33" fmla="*/ 60496651 h 694"/>
                <a:gd name="T34" fmla="*/ 2147483647 w 5144"/>
                <a:gd name="T35" fmla="*/ 100827752 h 694"/>
                <a:gd name="T36" fmla="*/ 2147483647 w 5144"/>
                <a:gd name="T37" fmla="*/ 146200241 h 694"/>
                <a:gd name="T38" fmla="*/ 2147483647 w 5144"/>
                <a:gd name="T39" fmla="*/ 201655504 h 694"/>
                <a:gd name="T40" fmla="*/ 2147483647 w 5144"/>
                <a:gd name="T41" fmla="*/ 267193543 h 694"/>
                <a:gd name="T42" fmla="*/ 2147483647 w 5144"/>
                <a:gd name="T43" fmla="*/ 347855745 h 694"/>
                <a:gd name="T44" fmla="*/ 2147483647 w 5144"/>
                <a:gd name="T45" fmla="*/ 438600722 h 694"/>
                <a:gd name="T46" fmla="*/ 2147483647 w 5144"/>
                <a:gd name="T47" fmla="*/ 544469862 h 694"/>
                <a:gd name="T48" fmla="*/ 2147483647 w 5144"/>
                <a:gd name="T49" fmla="*/ 670504552 h 694"/>
                <a:gd name="T50" fmla="*/ 2147483647 w 5144"/>
                <a:gd name="T51" fmla="*/ 806622017 h 694"/>
                <a:gd name="T52" fmla="*/ 2147483647 w 5144"/>
                <a:gd name="T53" fmla="*/ 957863646 h 694"/>
                <a:gd name="T54" fmla="*/ 2147483647 w 5144"/>
                <a:gd name="T55" fmla="*/ 1129270824 h 694"/>
                <a:gd name="T56" fmla="*/ 2147483647 w 5144"/>
                <a:gd name="T57" fmla="*/ 1315802166 h 694"/>
                <a:gd name="T58" fmla="*/ 2147483647 w 5144"/>
                <a:gd name="T59" fmla="*/ 1522499058 h 694"/>
                <a:gd name="T60" fmla="*/ 2147483647 w 5144"/>
                <a:gd name="T61" fmla="*/ 174936150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9750363 h 584"/>
                <a:gd name="T2" fmla="*/ 0 w 3112"/>
                <a:gd name="T3" fmla="*/ 1469750363 h 584"/>
                <a:gd name="T4" fmla="*/ 226839727 w 3112"/>
                <a:gd name="T5" fmla="*/ 1409349663 h 584"/>
                <a:gd name="T6" fmla="*/ 846868313 w 3112"/>
                <a:gd name="T7" fmla="*/ 1253314521 h 584"/>
                <a:gd name="T8" fmla="*/ 1275343353 w 3112"/>
                <a:gd name="T9" fmla="*/ 1147613297 h 584"/>
                <a:gd name="T10" fmla="*/ 1769349869 w 3112"/>
                <a:gd name="T11" fmla="*/ 1031845289 h 584"/>
                <a:gd name="T12" fmla="*/ 2147483647 w 3112"/>
                <a:gd name="T13" fmla="*/ 906010497 h 584"/>
                <a:gd name="T14" fmla="*/ 2147483647 w 3112"/>
                <a:gd name="T15" fmla="*/ 770108923 h 584"/>
                <a:gd name="T16" fmla="*/ 2147483647 w 3112"/>
                <a:gd name="T17" fmla="*/ 639240740 h 584"/>
                <a:gd name="T18" fmla="*/ 2147483647 w 3112"/>
                <a:gd name="T19" fmla="*/ 508372557 h 584"/>
                <a:gd name="T20" fmla="*/ 2147483647 w 3112"/>
                <a:gd name="T21" fmla="*/ 387571157 h 584"/>
                <a:gd name="T22" fmla="*/ 2147483647 w 3112"/>
                <a:gd name="T23" fmla="*/ 271803149 h 584"/>
                <a:gd name="T24" fmla="*/ 2147483647 w 3112"/>
                <a:gd name="T25" fmla="*/ 221469233 h 584"/>
                <a:gd name="T26" fmla="*/ 2147483647 w 3112"/>
                <a:gd name="T27" fmla="*/ 171135316 h 584"/>
                <a:gd name="T28" fmla="*/ 2147483647 w 3112"/>
                <a:gd name="T29" fmla="*/ 130868183 h 584"/>
                <a:gd name="T30" fmla="*/ 2147483647 w 3112"/>
                <a:gd name="T31" fmla="*/ 90601050 h 584"/>
                <a:gd name="T32" fmla="*/ 2147483647 w 3112"/>
                <a:gd name="T33" fmla="*/ 60400700 h 584"/>
                <a:gd name="T34" fmla="*/ 2147483647 w 3112"/>
                <a:gd name="T35" fmla="*/ 35233742 h 584"/>
                <a:gd name="T36" fmla="*/ 2147483647 w 3112"/>
                <a:gd name="T37" fmla="*/ 15100175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707F-8399-4C97-9520-A42922E1637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5CFB-FE13-4B5B-A4C6-B48A050F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9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15485 h 640"/>
                <a:gd name="T6" fmla="*/ 2147483647 w 2706"/>
                <a:gd name="T7" fmla="*/ 95666024 h 640"/>
                <a:gd name="T8" fmla="*/ 2147483647 w 2706"/>
                <a:gd name="T9" fmla="*/ 151051617 h 640"/>
                <a:gd name="T10" fmla="*/ 2147483647 w 2706"/>
                <a:gd name="T11" fmla="*/ 206437210 h 640"/>
                <a:gd name="T12" fmla="*/ 2147483647 w 2706"/>
                <a:gd name="T13" fmla="*/ 271892911 h 640"/>
                <a:gd name="T14" fmla="*/ 2147483647 w 2706"/>
                <a:gd name="T15" fmla="*/ 337348612 h 640"/>
                <a:gd name="T16" fmla="*/ 2147483647 w 2706"/>
                <a:gd name="T17" fmla="*/ 412874420 h 640"/>
                <a:gd name="T18" fmla="*/ 2147483647 w 2706"/>
                <a:gd name="T19" fmla="*/ 488400229 h 640"/>
                <a:gd name="T20" fmla="*/ 2147483647 w 2706"/>
                <a:gd name="T21" fmla="*/ 488400229 h 640"/>
                <a:gd name="T22" fmla="*/ 2147483647 w 2706"/>
                <a:gd name="T23" fmla="*/ 634416792 h 640"/>
                <a:gd name="T24" fmla="*/ 2147483647 w 2706"/>
                <a:gd name="T25" fmla="*/ 765328194 h 640"/>
                <a:gd name="T26" fmla="*/ 2147483647 w 2706"/>
                <a:gd name="T27" fmla="*/ 886169488 h 640"/>
                <a:gd name="T28" fmla="*/ 1995705413 w 2706"/>
                <a:gd name="T29" fmla="*/ 1001975727 h 640"/>
                <a:gd name="T30" fmla="*/ 1471580759 w 2706"/>
                <a:gd name="T31" fmla="*/ 1102676805 h 640"/>
                <a:gd name="T32" fmla="*/ 962575086 w 2706"/>
                <a:gd name="T33" fmla="*/ 1193307776 h 640"/>
                <a:gd name="T34" fmla="*/ 473728053 w 2706"/>
                <a:gd name="T35" fmla="*/ 1278903692 h 640"/>
                <a:gd name="T36" fmla="*/ 0 w 2706"/>
                <a:gd name="T37" fmla="*/ 1354429501 h 640"/>
                <a:gd name="T38" fmla="*/ 0 w 2706"/>
                <a:gd name="T39" fmla="*/ 1354429501 h 640"/>
                <a:gd name="T40" fmla="*/ 327577909 w 2706"/>
                <a:gd name="T41" fmla="*/ 1399744986 h 640"/>
                <a:gd name="T42" fmla="*/ 640036837 w 2706"/>
                <a:gd name="T43" fmla="*/ 1440025417 h 640"/>
                <a:gd name="T44" fmla="*/ 942416445 w 2706"/>
                <a:gd name="T45" fmla="*/ 1475270795 h 640"/>
                <a:gd name="T46" fmla="*/ 1239756393 w 2706"/>
                <a:gd name="T47" fmla="*/ 1505481118 h 640"/>
                <a:gd name="T48" fmla="*/ 1527017021 w 2706"/>
                <a:gd name="T49" fmla="*/ 1535691441 h 640"/>
                <a:gd name="T50" fmla="*/ 1804198328 w 2706"/>
                <a:gd name="T51" fmla="*/ 1555831657 h 640"/>
                <a:gd name="T52" fmla="*/ 2071300315 w 2706"/>
                <a:gd name="T53" fmla="*/ 1575971873 h 640"/>
                <a:gd name="T54" fmla="*/ 2147483647 w 2706"/>
                <a:gd name="T55" fmla="*/ 1591077034 h 640"/>
                <a:gd name="T56" fmla="*/ 2147483647 w 2706"/>
                <a:gd name="T57" fmla="*/ 1601147142 h 640"/>
                <a:gd name="T58" fmla="*/ 2147483647 w 2706"/>
                <a:gd name="T59" fmla="*/ 1606182196 h 640"/>
                <a:gd name="T60" fmla="*/ 2147483647 w 2706"/>
                <a:gd name="T61" fmla="*/ 1611217250 h 640"/>
                <a:gd name="T62" fmla="*/ 2147483647 w 2706"/>
                <a:gd name="T63" fmla="*/ 1611217250 h 640"/>
                <a:gd name="T64" fmla="*/ 2147483647 w 2706"/>
                <a:gd name="T65" fmla="*/ 1606182196 h 640"/>
                <a:gd name="T66" fmla="*/ 2147483647 w 2706"/>
                <a:gd name="T67" fmla="*/ 1601147142 h 640"/>
                <a:gd name="T68" fmla="*/ 2147483647 w 2706"/>
                <a:gd name="T69" fmla="*/ 1591077034 h 640"/>
                <a:gd name="T70" fmla="*/ 2147483647 w 2706"/>
                <a:gd name="T71" fmla="*/ 1575971873 h 640"/>
                <a:gd name="T72" fmla="*/ 2147483647 w 2706"/>
                <a:gd name="T73" fmla="*/ 1560866711 h 640"/>
                <a:gd name="T74" fmla="*/ 2147483647 w 2706"/>
                <a:gd name="T75" fmla="*/ 1540726495 h 640"/>
                <a:gd name="T76" fmla="*/ 2147483647 w 2706"/>
                <a:gd name="T77" fmla="*/ 1515551226 h 640"/>
                <a:gd name="T78" fmla="*/ 2147483647 w 2706"/>
                <a:gd name="T79" fmla="*/ 1490375956 h 640"/>
                <a:gd name="T80" fmla="*/ 2147483647 w 2706"/>
                <a:gd name="T81" fmla="*/ 1460165633 h 640"/>
                <a:gd name="T82" fmla="*/ 2147483647 w 2706"/>
                <a:gd name="T83" fmla="*/ 1429955309 h 640"/>
                <a:gd name="T84" fmla="*/ 2147483647 w 2706"/>
                <a:gd name="T85" fmla="*/ 1394709932 h 640"/>
                <a:gd name="T86" fmla="*/ 2147483647 w 2706"/>
                <a:gd name="T87" fmla="*/ 1359464555 h 640"/>
                <a:gd name="T88" fmla="*/ 2147483647 w 2706"/>
                <a:gd name="T89" fmla="*/ 1319184123 h 640"/>
                <a:gd name="T90" fmla="*/ 2147483647 w 2706"/>
                <a:gd name="T91" fmla="*/ 1278903692 h 640"/>
                <a:gd name="T92" fmla="*/ 2147483647 w 2706"/>
                <a:gd name="T93" fmla="*/ 1233588207 h 640"/>
                <a:gd name="T94" fmla="*/ 2147483647 w 2706"/>
                <a:gd name="T95" fmla="*/ 1188272722 h 640"/>
                <a:gd name="T96" fmla="*/ 2147483647 w 2706"/>
                <a:gd name="T97" fmla="*/ 1087571644 h 640"/>
                <a:gd name="T98" fmla="*/ 2147483647 w 2706"/>
                <a:gd name="T99" fmla="*/ 981835512 h 640"/>
                <a:gd name="T100" fmla="*/ 2147483647 w 2706"/>
                <a:gd name="T101" fmla="*/ 981835512 h 640"/>
                <a:gd name="T102" fmla="*/ 2147483647 w 2706"/>
                <a:gd name="T103" fmla="*/ 976800458 h 640"/>
                <a:gd name="T104" fmla="*/ 2147483647 w 2706"/>
                <a:gd name="T105" fmla="*/ 976800458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8247675 h 762"/>
                <a:gd name="T2" fmla="*/ 2147483647 w 5216"/>
                <a:gd name="T3" fmla="*/ 1727728158 h 762"/>
                <a:gd name="T4" fmla="*/ 2147483647 w 5216"/>
                <a:gd name="T5" fmla="*/ 1536318042 h 762"/>
                <a:gd name="T6" fmla="*/ 2147483647 w 5216"/>
                <a:gd name="T7" fmla="*/ 1279425517 h 762"/>
                <a:gd name="T8" fmla="*/ 2147483647 w 5216"/>
                <a:gd name="T9" fmla="*/ 941939258 h 762"/>
                <a:gd name="T10" fmla="*/ 2147483647 w 5216"/>
                <a:gd name="T11" fmla="*/ 745492033 h 762"/>
                <a:gd name="T12" fmla="*/ 2147483647 w 5216"/>
                <a:gd name="T13" fmla="*/ 594378783 h 762"/>
                <a:gd name="T14" fmla="*/ 2147483647 w 5216"/>
                <a:gd name="T15" fmla="*/ 463413967 h 762"/>
                <a:gd name="T16" fmla="*/ 2147483647 w 5216"/>
                <a:gd name="T17" fmla="*/ 352597583 h 762"/>
                <a:gd name="T18" fmla="*/ 2147483647 w 5216"/>
                <a:gd name="T19" fmla="*/ 256892525 h 762"/>
                <a:gd name="T20" fmla="*/ 2147483647 w 5216"/>
                <a:gd name="T21" fmla="*/ 181335900 h 762"/>
                <a:gd name="T22" fmla="*/ 2147483647 w 5216"/>
                <a:gd name="T23" fmla="*/ 70519517 h 762"/>
                <a:gd name="T24" fmla="*/ 2147483647 w 5216"/>
                <a:gd name="T25" fmla="*/ 10074217 h 762"/>
                <a:gd name="T26" fmla="*/ 1622952009 w 5216"/>
                <a:gd name="T27" fmla="*/ 0 h 762"/>
                <a:gd name="T28" fmla="*/ 902200030 w 5216"/>
                <a:gd name="T29" fmla="*/ 25185542 h 762"/>
                <a:gd name="T30" fmla="*/ 277212300 w 5216"/>
                <a:gd name="T31" fmla="*/ 80593733 h 762"/>
                <a:gd name="T32" fmla="*/ 0 w 5216"/>
                <a:gd name="T33" fmla="*/ 120890600 h 762"/>
                <a:gd name="T34" fmla="*/ 791315110 w 5216"/>
                <a:gd name="T35" fmla="*/ 216595658 h 762"/>
                <a:gd name="T36" fmla="*/ 1643112903 w 5216"/>
                <a:gd name="T37" fmla="*/ 352597583 h 762"/>
                <a:gd name="T38" fmla="*/ 2147483647 w 5216"/>
                <a:gd name="T39" fmla="*/ 528896375 h 762"/>
                <a:gd name="T40" fmla="*/ 2147483647 w 5216"/>
                <a:gd name="T41" fmla="*/ 745492033 h 762"/>
                <a:gd name="T42" fmla="*/ 2147483647 w 5216"/>
                <a:gd name="T43" fmla="*/ 952013475 h 762"/>
                <a:gd name="T44" fmla="*/ 2147483647 w 5216"/>
                <a:gd name="T45" fmla="*/ 1299573950 h 762"/>
                <a:gd name="T46" fmla="*/ 2147483647 w 5216"/>
                <a:gd name="T47" fmla="*/ 1440612983 h 762"/>
                <a:gd name="T48" fmla="*/ 2147483647 w 5216"/>
                <a:gd name="T49" fmla="*/ 1561503583 h 762"/>
                <a:gd name="T50" fmla="*/ 2147483647 w 5216"/>
                <a:gd name="T51" fmla="*/ 1667282858 h 762"/>
                <a:gd name="T52" fmla="*/ 2147483647 w 5216"/>
                <a:gd name="T53" fmla="*/ 1747876592 h 762"/>
                <a:gd name="T54" fmla="*/ 2147483647 w 5216"/>
                <a:gd name="T55" fmla="*/ 1818396108 h 762"/>
                <a:gd name="T56" fmla="*/ 2147483647 w 5216"/>
                <a:gd name="T57" fmla="*/ 1863730083 h 762"/>
                <a:gd name="T58" fmla="*/ 2147483647 w 5216"/>
                <a:gd name="T59" fmla="*/ 1898989842 h 762"/>
                <a:gd name="T60" fmla="*/ 2147483647 w 5216"/>
                <a:gd name="T61" fmla="*/ 1919138275 h 762"/>
                <a:gd name="T62" fmla="*/ 2147483647 w 5216"/>
                <a:gd name="T63" fmla="*/ 1919138275 h 762"/>
                <a:gd name="T64" fmla="*/ 2147483647 w 5216"/>
                <a:gd name="T65" fmla="*/ 1909064058 h 762"/>
                <a:gd name="T66" fmla="*/ 2147483647 w 5216"/>
                <a:gd name="T67" fmla="*/ 1883878517 h 762"/>
                <a:gd name="T68" fmla="*/ 2147483647 w 5216"/>
                <a:gd name="T69" fmla="*/ 1843581650 h 762"/>
                <a:gd name="T70" fmla="*/ 2147483647 w 5216"/>
                <a:gd name="T71" fmla="*/ 17982476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599402 h 694"/>
                <a:gd name="T2" fmla="*/ 0 w 5144"/>
                <a:gd name="T3" fmla="*/ 176599402 h 694"/>
                <a:gd name="T4" fmla="*/ 45352430 w 5144"/>
                <a:gd name="T5" fmla="*/ 166508007 h 694"/>
                <a:gd name="T6" fmla="*/ 181409721 w 5144"/>
                <a:gd name="T7" fmla="*/ 141279521 h 694"/>
                <a:gd name="T8" fmla="*/ 413211030 w 5144"/>
                <a:gd name="T9" fmla="*/ 105959641 h 694"/>
                <a:gd name="T10" fmla="*/ 564385798 w 5144"/>
                <a:gd name="T11" fmla="*/ 85776852 h 694"/>
                <a:gd name="T12" fmla="*/ 740756360 w 5144"/>
                <a:gd name="T13" fmla="*/ 65594063 h 694"/>
                <a:gd name="T14" fmla="*/ 937283557 w 5144"/>
                <a:gd name="T15" fmla="*/ 50456972 h 694"/>
                <a:gd name="T16" fmla="*/ 1164045708 w 5144"/>
                <a:gd name="T17" fmla="*/ 35319880 h 694"/>
                <a:gd name="T18" fmla="*/ 1410964494 w 5144"/>
                <a:gd name="T19" fmla="*/ 20182789 h 694"/>
                <a:gd name="T20" fmla="*/ 1688118234 w 5144"/>
                <a:gd name="T21" fmla="*/ 10091394 h 694"/>
                <a:gd name="T22" fmla="*/ 1990467769 w 5144"/>
                <a:gd name="T23" fmla="*/ 5045697 h 694"/>
                <a:gd name="T24" fmla="*/ 2147483647 w 5144"/>
                <a:gd name="T25" fmla="*/ 0 h 694"/>
                <a:gd name="T26" fmla="*/ 2147483647 w 5144"/>
                <a:gd name="T27" fmla="*/ 5045697 h 694"/>
                <a:gd name="T28" fmla="*/ 2147483647 w 5144"/>
                <a:gd name="T29" fmla="*/ 15137092 h 694"/>
                <a:gd name="T30" fmla="*/ 2147483647 w 5144"/>
                <a:gd name="T31" fmla="*/ 35319880 h 694"/>
                <a:gd name="T32" fmla="*/ 2147483647 w 5144"/>
                <a:gd name="T33" fmla="*/ 60548366 h 694"/>
                <a:gd name="T34" fmla="*/ 2147483647 w 5144"/>
                <a:gd name="T35" fmla="*/ 100913944 h 694"/>
                <a:gd name="T36" fmla="*/ 2147483647 w 5144"/>
                <a:gd name="T37" fmla="*/ 146325219 h 694"/>
                <a:gd name="T38" fmla="*/ 2147483647 w 5144"/>
                <a:gd name="T39" fmla="*/ 201827888 h 694"/>
                <a:gd name="T40" fmla="*/ 2147483647 w 5144"/>
                <a:gd name="T41" fmla="*/ 267421951 h 694"/>
                <a:gd name="T42" fmla="*/ 2147483647 w 5144"/>
                <a:gd name="T43" fmla="*/ 348153106 h 694"/>
                <a:gd name="T44" fmla="*/ 2147483647 w 5144"/>
                <a:gd name="T45" fmla="*/ 438975656 h 694"/>
                <a:gd name="T46" fmla="*/ 2147483647 w 5144"/>
                <a:gd name="T47" fmla="*/ 544935297 h 694"/>
                <a:gd name="T48" fmla="*/ 2147483647 w 5144"/>
                <a:gd name="T49" fmla="*/ 671077726 h 694"/>
                <a:gd name="T50" fmla="*/ 2147483647 w 5144"/>
                <a:gd name="T51" fmla="*/ 807311550 h 694"/>
                <a:gd name="T52" fmla="*/ 2147483647 w 5144"/>
                <a:gd name="T53" fmla="*/ 958682466 h 694"/>
                <a:gd name="T54" fmla="*/ 2147483647 w 5144"/>
                <a:gd name="T55" fmla="*/ 1130236171 h 694"/>
                <a:gd name="T56" fmla="*/ 2147483647 w 5144"/>
                <a:gd name="T57" fmla="*/ 1316926967 h 694"/>
                <a:gd name="T58" fmla="*/ 2147483647 w 5144"/>
                <a:gd name="T59" fmla="*/ 1523800551 h 694"/>
                <a:gd name="T60" fmla="*/ 2147483647 w 5144"/>
                <a:gd name="T61" fmla="*/ 17508569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579163 h 584"/>
                <a:gd name="T2" fmla="*/ 0 w 3112"/>
                <a:gd name="T3" fmla="*/ 1471579163 h 584"/>
                <a:gd name="T4" fmla="*/ 226766545 w 3112"/>
                <a:gd name="T5" fmla="*/ 1411103307 h 584"/>
                <a:gd name="T6" fmla="*/ 846595100 w 3112"/>
                <a:gd name="T7" fmla="*/ 1254874012 h 584"/>
                <a:gd name="T8" fmla="*/ 1274931906 w 3112"/>
                <a:gd name="T9" fmla="*/ 1149041264 h 584"/>
                <a:gd name="T10" fmla="*/ 1768779048 w 3112"/>
                <a:gd name="T11" fmla="*/ 1033129207 h 584"/>
                <a:gd name="T12" fmla="*/ 2147483647 w 3112"/>
                <a:gd name="T13" fmla="*/ 907137840 h 584"/>
                <a:gd name="T14" fmla="*/ 2147483647 w 3112"/>
                <a:gd name="T15" fmla="*/ 771067164 h 584"/>
                <a:gd name="T16" fmla="*/ 2147483647 w 3112"/>
                <a:gd name="T17" fmla="*/ 640036143 h 584"/>
                <a:gd name="T18" fmla="*/ 2147483647 w 3112"/>
                <a:gd name="T19" fmla="*/ 509005121 h 584"/>
                <a:gd name="T20" fmla="*/ 2147483647 w 3112"/>
                <a:gd name="T21" fmla="*/ 388053409 h 584"/>
                <a:gd name="T22" fmla="*/ 2147483647 w 3112"/>
                <a:gd name="T23" fmla="*/ 272141352 h 584"/>
                <a:gd name="T24" fmla="*/ 2147483647 w 3112"/>
                <a:gd name="T25" fmla="*/ 221744805 h 584"/>
                <a:gd name="T26" fmla="*/ 2147483647 w 3112"/>
                <a:gd name="T27" fmla="*/ 171348259 h 584"/>
                <a:gd name="T28" fmla="*/ 2147483647 w 3112"/>
                <a:gd name="T29" fmla="*/ 131031021 h 584"/>
                <a:gd name="T30" fmla="*/ 2147483647 w 3112"/>
                <a:gd name="T31" fmla="*/ 90713784 h 584"/>
                <a:gd name="T32" fmla="*/ 2147483647 w 3112"/>
                <a:gd name="T33" fmla="*/ 60475856 h 584"/>
                <a:gd name="T34" fmla="*/ 2147483647 w 3112"/>
                <a:gd name="T35" fmla="*/ 35277583 h 584"/>
                <a:gd name="T36" fmla="*/ 2147483647 w 3112"/>
                <a:gd name="T37" fmla="*/ 15118964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B106-828F-437F-A35B-8E56948CCC6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BC46-AC7F-4495-BBFF-02C580E49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4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9599 h 640"/>
                <a:gd name="T6" fmla="*/ 2147483647 w 2706"/>
                <a:gd name="T7" fmla="*/ 95780265 h 640"/>
                <a:gd name="T8" fmla="*/ 2147483647 w 2706"/>
                <a:gd name="T9" fmla="*/ 151231997 h 640"/>
                <a:gd name="T10" fmla="*/ 2147483647 w 2706"/>
                <a:gd name="T11" fmla="*/ 206683729 h 640"/>
                <a:gd name="T12" fmla="*/ 2147483647 w 2706"/>
                <a:gd name="T13" fmla="*/ 272217594 h 640"/>
                <a:gd name="T14" fmla="*/ 2147483647 w 2706"/>
                <a:gd name="T15" fmla="*/ 337751460 h 640"/>
                <a:gd name="T16" fmla="*/ 2147483647 w 2706"/>
                <a:gd name="T17" fmla="*/ 413367458 h 640"/>
                <a:gd name="T18" fmla="*/ 2147483647 w 2706"/>
                <a:gd name="T19" fmla="*/ 488983457 h 640"/>
                <a:gd name="T20" fmla="*/ 2147483647 w 2706"/>
                <a:gd name="T21" fmla="*/ 488983457 h 640"/>
                <a:gd name="T22" fmla="*/ 2147483647 w 2706"/>
                <a:gd name="T23" fmla="*/ 635174387 h 640"/>
                <a:gd name="T24" fmla="*/ 2147483647 w 2706"/>
                <a:gd name="T25" fmla="*/ 766242118 h 640"/>
                <a:gd name="T26" fmla="*/ 2147483647 w 2706"/>
                <a:gd name="T27" fmla="*/ 887227715 h 640"/>
                <a:gd name="T28" fmla="*/ 1995705413 w 2706"/>
                <a:gd name="T29" fmla="*/ 1003172246 h 640"/>
                <a:gd name="T30" fmla="*/ 1471580759 w 2706"/>
                <a:gd name="T31" fmla="*/ 1103993577 h 640"/>
                <a:gd name="T32" fmla="*/ 962575086 w 2706"/>
                <a:gd name="T33" fmla="*/ 1194732775 h 640"/>
                <a:gd name="T34" fmla="*/ 473728053 w 2706"/>
                <a:gd name="T35" fmla="*/ 1280430907 h 640"/>
                <a:gd name="T36" fmla="*/ 0 w 2706"/>
                <a:gd name="T37" fmla="*/ 1356046905 h 640"/>
                <a:gd name="T38" fmla="*/ 0 w 2706"/>
                <a:gd name="T39" fmla="*/ 1356046905 h 640"/>
                <a:gd name="T40" fmla="*/ 327577909 w 2706"/>
                <a:gd name="T41" fmla="*/ 1401416504 h 640"/>
                <a:gd name="T42" fmla="*/ 640036837 w 2706"/>
                <a:gd name="T43" fmla="*/ 1441745037 h 640"/>
                <a:gd name="T44" fmla="*/ 942416445 w 2706"/>
                <a:gd name="T45" fmla="*/ 1477032503 h 640"/>
                <a:gd name="T46" fmla="*/ 1239756393 w 2706"/>
                <a:gd name="T47" fmla="*/ 1507278902 h 640"/>
                <a:gd name="T48" fmla="*/ 1527017021 w 2706"/>
                <a:gd name="T49" fmla="*/ 1537525302 h 640"/>
                <a:gd name="T50" fmla="*/ 1804198328 w 2706"/>
                <a:gd name="T51" fmla="*/ 1557689568 h 640"/>
                <a:gd name="T52" fmla="*/ 2071300315 w 2706"/>
                <a:gd name="T53" fmla="*/ 1577853834 h 640"/>
                <a:gd name="T54" fmla="*/ 2147483647 w 2706"/>
                <a:gd name="T55" fmla="*/ 1592977034 h 640"/>
                <a:gd name="T56" fmla="*/ 2147483647 w 2706"/>
                <a:gd name="T57" fmla="*/ 1603059167 h 640"/>
                <a:gd name="T58" fmla="*/ 2147483647 w 2706"/>
                <a:gd name="T59" fmla="*/ 1608100233 h 640"/>
                <a:gd name="T60" fmla="*/ 2147483647 w 2706"/>
                <a:gd name="T61" fmla="*/ 1613141300 h 640"/>
                <a:gd name="T62" fmla="*/ 2147483647 w 2706"/>
                <a:gd name="T63" fmla="*/ 1613141300 h 640"/>
                <a:gd name="T64" fmla="*/ 2147483647 w 2706"/>
                <a:gd name="T65" fmla="*/ 1608100233 h 640"/>
                <a:gd name="T66" fmla="*/ 2147483647 w 2706"/>
                <a:gd name="T67" fmla="*/ 1603059167 h 640"/>
                <a:gd name="T68" fmla="*/ 2147483647 w 2706"/>
                <a:gd name="T69" fmla="*/ 1592977034 h 640"/>
                <a:gd name="T70" fmla="*/ 2147483647 w 2706"/>
                <a:gd name="T71" fmla="*/ 1577853834 h 640"/>
                <a:gd name="T72" fmla="*/ 2147483647 w 2706"/>
                <a:gd name="T73" fmla="*/ 1562730634 h 640"/>
                <a:gd name="T74" fmla="*/ 2147483647 w 2706"/>
                <a:gd name="T75" fmla="*/ 1542566368 h 640"/>
                <a:gd name="T76" fmla="*/ 2147483647 w 2706"/>
                <a:gd name="T77" fmla="*/ 1517361035 h 640"/>
                <a:gd name="T78" fmla="*/ 2147483647 w 2706"/>
                <a:gd name="T79" fmla="*/ 1492155703 h 640"/>
                <a:gd name="T80" fmla="*/ 2147483647 w 2706"/>
                <a:gd name="T81" fmla="*/ 1461909303 h 640"/>
                <a:gd name="T82" fmla="*/ 2147483647 w 2706"/>
                <a:gd name="T83" fmla="*/ 1431662904 h 640"/>
                <a:gd name="T84" fmla="*/ 2147483647 w 2706"/>
                <a:gd name="T85" fmla="*/ 1396375438 h 640"/>
                <a:gd name="T86" fmla="*/ 2147483647 w 2706"/>
                <a:gd name="T87" fmla="*/ 1361087972 h 640"/>
                <a:gd name="T88" fmla="*/ 2147483647 w 2706"/>
                <a:gd name="T89" fmla="*/ 1320759439 h 640"/>
                <a:gd name="T90" fmla="*/ 2147483647 w 2706"/>
                <a:gd name="T91" fmla="*/ 1280430907 h 640"/>
                <a:gd name="T92" fmla="*/ 2147483647 w 2706"/>
                <a:gd name="T93" fmla="*/ 1235061308 h 640"/>
                <a:gd name="T94" fmla="*/ 2147483647 w 2706"/>
                <a:gd name="T95" fmla="*/ 1189691709 h 640"/>
                <a:gd name="T96" fmla="*/ 2147483647 w 2706"/>
                <a:gd name="T97" fmla="*/ 1088870378 h 640"/>
                <a:gd name="T98" fmla="*/ 2147483647 w 2706"/>
                <a:gd name="T99" fmla="*/ 983007980 h 640"/>
                <a:gd name="T100" fmla="*/ 2147483647 w 2706"/>
                <a:gd name="T101" fmla="*/ 983007980 h 640"/>
                <a:gd name="T102" fmla="*/ 2147483647 w 2706"/>
                <a:gd name="T103" fmla="*/ 977966913 h 640"/>
                <a:gd name="T104" fmla="*/ 2147483647 w 2706"/>
                <a:gd name="T105" fmla="*/ 977966913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7036850 h 762"/>
                <a:gd name="T2" fmla="*/ 2147483647 w 5216"/>
                <a:gd name="T3" fmla="*/ 1726564817 h 762"/>
                <a:gd name="T4" fmla="*/ 2147483647 w 5216"/>
                <a:gd name="T5" fmla="*/ 1535283583 h 762"/>
                <a:gd name="T6" fmla="*/ 2147483647 w 5216"/>
                <a:gd name="T7" fmla="*/ 1278564033 h 762"/>
                <a:gd name="T8" fmla="*/ 2147483647 w 5216"/>
                <a:gd name="T9" fmla="*/ 941305017 h 762"/>
                <a:gd name="T10" fmla="*/ 2147483647 w 5216"/>
                <a:gd name="T11" fmla="*/ 744990067 h 762"/>
                <a:gd name="T12" fmla="*/ 2147483647 w 5216"/>
                <a:gd name="T13" fmla="*/ 593978567 h 762"/>
                <a:gd name="T14" fmla="*/ 2147483647 w 5216"/>
                <a:gd name="T15" fmla="*/ 463101933 h 762"/>
                <a:gd name="T16" fmla="*/ 2147483647 w 5216"/>
                <a:gd name="T17" fmla="*/ 352360167 h 762"/>
                <a:gd name="T18" fmla="*/ 2147483647 w 5216"/>
                <a:gd name="T19" fmla="*/ 256719550 h 762"/>
                <a:gd name="T20" fmla="*/ 2147483647 w 5216"/>
                <a:gd name="T21" fmla="*/ 181213800 h 762"/>
                <a:gd name="T22" fmla="*/ 2147483647 w 5216"/>
                <a:gd name="T23" fmla="*/ 70472033 h 762"/>
                <a:gd name="T24" fmla="*/ 2147483647 w 5216"/>
                <a:gd name="T25" fmla="*/ 10067433 h 762"/>
                <a:gd name="T26" fmla="*/ 1622952009 w 5216"/>
                <a:gd name="T27" fmla="*/ 0 h 762"/>
                <a:gd name="T28" fmla="*/ 902200030 w 5216"/>
                <a:gd name="T29" fmla="*/ 25168583 h 762"/>
                <a:gd name="T30" fmla="*/ 277212300 w 5216"/>
                <a:gd name="T31" fmla="*/ 80539467 h 762"/>
                <a:gd name="T32" fmla="*/ 0 w 5216"/>
                <a:gd name="T33" fmla="*/ 120809200 h 762"/>
                <a:gd name="T34" fmla="*/ 791315110 w 5216"/>
                <a:gd name="T35" fmla="*/ 216449817 h 762"/>
                <a:gd name="T36" fmla="*/ 1643112903 w 5216"/>
                <a:gd name="T37" fmla="*/ 352360167 h 762"/>
                <a:gd name="T38" fmla="*/ 2147483647 w 5216"/>
                <a:gd name="T39" fmla="*/ 528540250 h 762"/>
                <a:gd name="T40" fmla="*/ 2147483647 w 5216"/>
                <a:gd name="T41" fmla="*/ 744990067 h 762"/>
                <a:gd name="T42" fmla="*/ 2147483647 w 5216"/>
                <a:gd name="T43" fmla="*/ 951372450 h 762"/>
                <a:gd name="T44" fmla="*/ 2147483647 w 5216"/>
                <a:gd name="T45" fmla="*/ 1298698900 h 762"/>
                <a:gd name="T46" fmla="*/ 2147483647 w 5216"/>
                <a:gd name="T47" fmla="*/ 1439642967 h 762"/>
                <a:gd name="T48" fmla="*/ 2147483647 w 5216"/>
                <a:gd name="T49" fmla="*/ 1560452167 h 762"/>
                <a:gd name="T50" fmla="*/ 2147483647 w 5216"/>
                <a:gd name="T51" fmla="*/ 1666160217 h 762"/>
                <a:gd name="T52" fmla="*/ 2147483647 w 5216"/>
                <a:gd name="T53" fmla="*/ 1746699683 h 762"/>
                <a:gd name="T54" fmla="*/ 2147483647 w 5216"/>
                <a:gd name="T55" fmla="*/ 1817171717 h 762"/>
                <a:gd name="T56" fmla="*/ 2147483647 w 5216"/>
                <a:gd name="T57" fmla="*/ 1862475167 h 762"/>
                <a:gd name="T58" fmla="*/ 2147483647 w 5216"/>
                <a:gd name="T59" fmla="*/ 1897711183 h 762"/>
                <a:gd name="T60" fmla="*/ 2147483647 w 5216"/>
                <a:gd name="T61" fmla="*/ 1917846050 h 762"/>
                <a:gd name="T62" fmla="*/ 2147483647 w 5216"/>
                <a:gd name="T63" fmla="*/ 1917846050 h 762"/>
                <a:gd name="T64" fmla="*/ 2147483647 w 5216"/>
                <a:gd name="T65" fmla="*/ 1907778617 h 762"/>
                <a:gd name="T66" fmla="*/ 2147483647 w 5216"/>
                <a:gd name="T67" fmla="*/ 1882610033 h 762"/>
                <a:gd name="T68" fmla="*/ 2147483647 w 5216"/>
                <a:gd name="T69" fmla="*/ 1842340300 h 762"/>
                <a:gd name="T70" fmla="*/ 2147483647 w 5216"/>
                <a:gd name="T71" fmla="*/ 1797036850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48566 h 694"/>
                <a:gd name="T2" fmla="*/ 0 w 5144"/>
                <a:gd name="T3" fmla="*/ 176448566 h 694"/>
                <a:gd name="T4" fmla="*/ 45352430 w 5144"/>
                <a:gd name="T5" fmla="*/ 166365791 h 694"/>
                <a:gd name="T6" fmla="*/ 181409721 w 5144"/>
                <a:gd name="T7" fmla="*/ 141158853 h 694"/>
                <a:gd name="T8" fmla="*/ 413211030 w 5144"/>
                <a:gd name="T9" fmla="*/ 105869140 h 694"/>
                <a:gd name="T10" fmla="*/ 564385798 w 5144"/>
                <a:gd name="T11" fmla="*/ 85703589 h 694"/>
                <a:gd name="T12" fmla="*/ 740756360 w 5144"/>
                <a:gd name="T13" fmla="*/ 65538039 h 694"/>
                <a:gd name="T14" fmla="*/ 937283557 w 5144"/>
                <a:gd name="T15" fmla="*/ 50413876 h 694"/>
                <a:gd name="T16" fmla="*/ 1164045708 w 5144"/>
                <a:gd name="T17" fmla="*/ 35289713 h 694"/>
                <a:gd name="T18" fmla="*/ 1410964494 w 5144"/>
                <a:gd name="T19" fmla="*/ 20165550 h 694"/>
                <a:gd name="T20" fmla="*/ 1688118234 w 5144"/>
                <a:gd name="T21" fmla="*/ 10082775 h 694"/>
                <a:gd name="T22" fmla="*/ 1990467769 w 5144"/>
                <a:gd name="T23" fmla="*/ 5041388 h 694"/>
                <a:gd name="T24" fmla="*/ 2147483647 w 5144"/>
                <a:gd name="T25" fmla="*/ 0 h 694"/>
                <a:gd name="T26" fmla="*/ 2147483647 w 5144"/>
                <a:gd name="T27" fmla="*/ 5041388 h 694"/>
                <a:gd name="T28" fmla="*/ 2147483647 w 5144"/>
                <a:gd name="T29" fmla="*/ 15124163 h 694"/>
                <a:gd name="T30" fmla="*/ 2147483647 w 5144"/>
                <a:gd name="T31" fmla="*/ 35289713 h 694"/>
                <a:gd name="T32" fmla="*/ 2147483647 w 5144"/>
                <a:gd name="T33" fmla="*/ 60496651 h 694"/>
                <a:gd name="T34" fmla="*/ 2147483647 w 5144"/>
                <a:gd name="T35" fmla="*/ 100827752 h 694"/>
                <a:gd name="T36" fmla="*/ 2147483647 w 5144"/>
                <a:gd name="T37" fmla="*/ 146200241 h 694"/>
                <a:gd name="T38" fmla="*/ 2147483647 w 5144"/>
                <a:gd name="T39" fmla="*/ 201655504 h 694"/>
                <a:gd name="T40" fmla="*/ 2147483647 w 5144"/>
                <a:gd name="T41" fmla="*/ 267193543 h 694"/>
                <a:gd name="T42" fmla="*/ 2147483647 w 5144"/>
                <a:gd name="T43" fmla="*/ 347855745 h 694"/>
                <a:gd name="T44" fmla="*/ 2147483647 w 5144"/>
                <a:gd name="T45" fmla="*/ 438600722 h 694"/>
                <a:gd name="T46" fmla="*/ 2147483647 w 5144"/>
                <a:gd name="T47" fmla="*/ 544469862 h 694"/>
                <a:gd name="T48" fmla="*/ 2147483647 w 5144"/>
                <a:gd name="T49" fmla="*/ 670504552 h 694"/>
                <a:gd name="T50" fmla="*/ 2147483647 w 5144"/>
                <a:gd name="T51" fmla="*/ 806622017 h 694"/>
                <a:gd name="T52" fmla="*/ 2147483647 w 5144"/>
                <a:gd name="T53" fmla="*/ 957863646 h 694"/>
                <a:gd name="T54" fmla="*/ 2147483647 w 5144"/>
                <a:gd name="T55" fmla="*/ 1129270824 h 694"/>
                <a:gd name="T56" fmla="*/ 2147483647 w 5144"/>
                <a:gd name="T57" fmla="*/ 1315802166 h 694"/>
                <a:gd name="T58" fmla="*/ 2147483647 w 5144"/>
                <a:gd name="T59" fmla="*/ 1522499058 h 694"/>
                <a:gd name="T60" fmla="*/ 2147483647 w 5144"/>
                <a:gd name="T61" fmla="*/ 174936150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9750363 h 584"/>
                <a:gd name="T2" fmla="*/ 0 w 3112"/>
                <a:gd name="T3" fmla="*/ 1469750363 h 584"/>
                <a:gd name="T4" fmla="*/ 226766545 w 3112"/>
                <a:gd name="T5" fmla="*/ 1409349663 h 584"/>
                <a:gd name="T6" fmla="*/ 846595100 w 3112"/>
                <a:gd name="T7" fmla="*/ 1253314521 h 584"/>
                <a:gd name="T8" fmla="*/ 1274931906 w 3112"/>
                <a:gd name="T9" fmla="*/ 1147613297 h 584"/>
                <a:gd name="T10" fmla="*/ 1768779048 w 3112"/>
                <a:gd name="T11" fmla="*/ 1031845289 h 584"/>
                <a:gd name="T12" fmla="*/ 2147483647 w 3112"/>
                <a:gd name="T13" fmla="*/ 906010497 h 584"/>
                <a:gd name="T14" fmla="*/ 2147483647 w 3112"/>
                <a:gd name="T15" fmla="*/ 770108923 h 584"/>
                <a:gd name="T16" fmla="*/ 2147483647 w 3112"/>
                <a:gd name="T17" fmla="*/ 639240740 h 584"/>
                <a:gd name="T18" fmla="*/ 2147483647 w 3112"/>
                <a:gd name="T19" fmla="*/ 508372557 h 584"/>
                <a:gd name="T20" fmla="*/ 2147483647 w 3112"/>
                <a:gd name="T21" fmla="*/ 387571157 h 584"/>
                <a:gd name="T22" fmla="*/ 2147483647 w 3112"/>
                <a:gd name="T23" fmla="*/ 271803149 h 584"/>
                <a:gd name="T24" fmla="*/ 2147483647 w 3112"/>
                <a:gd name="T25" fmla="*/ 221469233 h 584"/>
                <a:gd name="T26" fmla="*/ 2147483647 w 3112"/>
                <a:gd name="T27" fmla="*/ 171135316 h 584"/>
                <a:gd name="T28" fmla="*/ 2147483647 w 3112"/>
                <a:gd name="T29" fmla="*/ 130868183 h 584"/>
                <a:gd name="T30" fmla="*/ 2147483647 w 3112"/>
                <a:gd name="T31" fmla="*/ 90601050 h 584"/>
                <a:gd name="T32" fmla="*/ 2147483647 w 3112"/>
                <a:gd name="T33" fmla="*/ 60400700 h 584"/>
                <a:gd name="T34" fmla="*/ 2147483647 w 3112"/>
                <a:gd name="T35" fmla="*/ 35233742 h 584"/>
                <a:gd name="T36" fmla="*/ 2147483647 w 3112"/>
                <a:gd name="T37" fmla="*/ 15100175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632F-04A0-4FA1-859F-C6CEE3F7EF3B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47AF-52CA-45AB-A715-9273632F2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9599 h 640"/>
                <a:gd name="T6" fmla="*/ 2147483647 w 2706"/>
                <a:gd name="T7" fmla="*/ 95780265 h 640"/>
                <a:gd name="T8" fmla="*/ 2147483647 w 2706"/>
                <a:gd name="T9" fmla="*/ 151231997 h 640"/>
                <a:gd name="T10" fmla="*/ 2147483647 w 2706"/>
                <a:gd name="T11" fmla="*/ 206683729 h 640"/>
                <a:gd name="T12" fmla="*/ 2147483647 w 2706"/>
                <a:gd name="T13" fmla="*/ 272217594 h 640"/>
                <a:gd name="T14" fmla="*/ 2147483647 w 2706"/>
                <a:gd name="T15" fmla="*/ 337751460 h 640"/>
                <a:gd name="T16" fmla="*/ 2147483647 w 2706"/>
                <a:gd name="T17" fmla="*/ 413367458 h 640"/>
                <a:gd name="T18" fmla="*/ 2147483647 w 2706"/>
                <a:gd name="T19" fmla="*/ 488983457 h 640"/>
                <a:gd name="T20" fmla="*/ 2147483647 w 2706"/>
                <a:gd name="T21" fmla="*/ 488983457 h 640"/>
                <a:gd name="T22" fmla="*/ 2147483647 w 2706"/>
                <a:gd name="T23" fmla="*/ 635174387 h 640"/>
                <a:gd name="T24" fmla="*/ 2147483647 w 2706"/>
                <a:gd name="T25" fmla="*/ 766242118 h 640"/>
                <a:gd name="T26" fmla="*/ 2147483647 w 2706"/>
                <a:gd name="T27" fmla="*/ 887227715 h 640"/>
                <a:gd name="T28" fmla="*/ 1996061788 w 2706"/>
                <a:gd name="T29" fmla="*/ 1003172246 h 640"/>
                <a:gd name="T30" fmla="*/ 1471843541 w 2706"/>
                <a:gd name="T31" fmla="*/ 1103993577 h 640"/>
                <a:gd name="T32" fmla="*/ 962746973 w 2706"/>
                <a:gd name="T33" fmla="*/ 1194732775 h 640"/>
                <a:gd name="T34" fmla="*/ 473812647 w 2706"/>
                <a:gd name="T35" fmla="*/ 1280430907 h 640"/>
                <a:gd name="T36" fmla="*/ 0 w 2706"/>
                <a:gd name="T37" fmla="*/ 1356046905 h 640"/>
                <a:gd name="T38" fmla="*/ 0 w 2706"/>
                <a:gd name="T39" fmla="*/ 1356046905 h 640"/>
                <a:gd name="T40" fmla="*/ 327636405 w 2706"/>
                <a:gd name="T41" fmla="*/ 1401416504 h 640"/>
                <a:gd name="T42" fmla="*/ 640151129 w 2706"/>
                <a:gd name="T43" fmla="*/ 1441745037 h 640"/>
                <a:gd name="T44" fmla="*/ 942584733 w 2706"/>
                <a:gd name="T45" fmla="*/ 1477032503 h 640"/>
                <a:gd name="T46" fmla="*/ 1239977777 w 2706"/>
                <a:gd name="T47" fmla="*/ 1507278902 h 640"/>
                <a:gd name="T48" fmla="*/ 1527289701 w 2706"/>
                <a:gd name="T49" fmla="*/ 1537525302 h 640"/>
                <a:gd name="T50" fmla="*/ 1804520505 w 2706"/>
                <a:gd name="T51" fmla="*/ 1557689568 h 640"/>
                <a:gd name="T52" fmla="*/ 2071670189 w 2706"/>
                <a:gd name="T53" fmla="*/ 1577853834 h 640"/>
                <a:gd name="T54" fmla="*/ 2147483647 w 2706"/>
                <a:gd name="T55" fmla="*/ 1592977034 h 640"/>
                <a:gd name="T56" fmla="*/ 2147483647 w 2706"/>
                <a:gd name="T57" fmla="*/ 1603059167 h 640"/>
                <a:gd name="T58" fmla="*/ 2147483647 w 2706"/>
                <a:gd name="T59" fmla="*/ 1608100233 h 640"/>
                <a:gd name="T60" fmla="*/ 2147483647 w 2706"/>
                <a:gd name="T61" fmla="*/ 1613141300 h 640"/>
                <a:gd name="T62" fmla="*/ 2147483647 w 2706"/>
                <a:gd name="T63" fmla="*/ 1613141300 h 640"/>
                <a:gd name="T64" fmla="*/ 2147483647 w 2706"/>
                <a:gd name="T65" fmla="*/ 1608100233 h 640"/>
                <a:gd name="T66" fmla="*/ 2147483647 w 2706"/>
                <a:gd name="T67" fmla="*/ 1603059167 h 640"/>
                <a:gd name="T68" fmla="*/ 2147483647 w 2706"/>
                <a:gd name="T69" fmla="*/ 1592977034 h 640"/>
                <a:gd name="T70" fmla="*/ 2147483647 w 2706"/>
                <a:gd name="T71" fmla="*/ 1577853834 h 640"/>
                <a:gd name="T72" fmla="*/ 2147483647 w 2706"/>
                <a:gd name="T73" fmla="*/ 1562730634 h 640"/>
                <a:gd name="T74" fmla="*/ 2147483647 w 2706"/>
                <a:gd name="T75" fmla="*/ 1542566368 h 640"/>
                <a:gd name="T76" fmla="*/ 2147483647 w 2706"/>
                <a:gd name="T77" fmla="*/ 1517361035 h 640"/>
                <a:gd name="T78" fmla="*/ 2147483647 w 2706"/>
                <a:gd name="T79" fmla="*/ 1492155703 h 640"/>
                <a:gd name="T80" fmla="*/ 2147483647 w 2706"/>
                <a:gd name="T81" fmla="*/ 1461909303 h 640"/>
                <a:gd name="T82" fmla="*/ 2147483647 w 2706"/>
                <a:gd name="T83" fmla="*/ 1431662904 h 640"/>
                <a:gd name="T84" fmla="*/ 2147483647 w 2706"/>
                <a:gd name="T85" fmla="*/ 1396375438 h 640"/>
                <a:gd name="T86" fmla="*/ 2147483647 w 2706"/>
                <a:gd name="T87" fmla="*/ 1361087972 h 640"/>
                <a:gd name="T88" fmla="*/ 2147483647 w 2706"/>
                <a:gd name="T89" fmla="*/ 1320759439 h 640"/>
                <a:gd name="T90" fmla="*/ 2147483647 w 2706"/>
                <a:gd name="T91" fmla="*/ 1280430907 h 640"/>
                <a:gd name="T92" fmla="*/ 2147483647 w 2706"/>
                <a:gd name="T93" fmla="*/ 1235061308 h 640"/>
                <a:gd name="T94" fmla="*/ 2147483647 w 2706"/>
                <a:gd name="T95" fmla="*/ 1189691709 h 640"/>
                <a:gd name="T96" fmla="*/ 2147483647 w 2706"/>
                <a:gd name="T97" fmla="*/ 1088870378 h 640"/>
                <a:gd name="T98" fmla="*/ 2147483647 w 2706"/>
                <a:gd name="T99" fmla="*/ 983007980 h 640"/>
                <a:gd name="T100" fmla="*/ 2147483647 w 2706"/>
                <a:gd name="T101" fmla="*/ 983007980 h 640"/>
                <a:gd name="T102" fmla="*/ 2147483647 w 2706"/>
                <a:gd name="T103" fmla="*/ 977966913 h 640"/>
                <a:gd name="T104" fmla="*/ 2147483647 w 2706"/>
                <a:gd name="T105" fmla="*/ 977966913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7035363 h 762"/>
                <a:gd name="T2" fmla="*/ 2147483647 w 5216"/>
                <a:gd name="T3" fmla="*/ 1726563388 h 762"/>
                <a:gd name="T4" fmla="*/ 2147483647 w 5216"/>
                <a:gd name="T5" fmla="*/ 1535282313 h 762"/>
                <a:gd name="T6" fmla="*/ 2147483647 w 5216"/>
                <a:gd name="T7" fmla="*/ 1278562975 h 762"/>
                <a:gd name="T8" fmla="*/ 2147483647 w 5216"/>
                <a:gd name="T9" fmla="*/ 941304238 h 762"/>
                <a:gd name="T10" fmla="*/ 2147483647 w 5216"/>
                <a:gd name="T11" fmla="*/ 744989450 h 762"/>
                <a:gd name="T12" fmla="*/ 2147483647 w 5216"/>
                <a:gd name="T13" fmla="*/ 593978075 h 762"/>
                <a:gd name="T14" fmla="*/ 2147483647 w 5216"/>
                <a:gd name="T15" fmla="*/ 463101550 h 762"/>
                <a:gd name="T16" fmla="*/ 2147483647 w 5216"/>
                <a:gd name="T17" fmla="*/ 352359875 h 762"/>
                <a:gd name="T18" fmla="*/ 2147483647 w 5216"/>
                <a:gd name="T19" fmla="*/ 256719338 h 762"/>
                <a:gd name="T20" fmla="*/ 2147483647 w 5216"/>
                <a:gd name="T21" fmla="*/ 181213650 h 762"/>
                <a:gd name="T22" fmla="*/ 2147483647 w 5216"/>
                <a:gd name="T23" fmla="*/ 70471975 h 762"/>
                <a:gd name="T24" fmla="*/ 2147483647 w 5216"/>
                <a:gd name="T25" fmla="*/ 10067425 h 762"/>
                <a:gd name="T26" fmla="*/ 1622710141 w 5216"/>
                <a:gd name="T27" fmla="*/ 0 h 762"/>
                <a:gd name="T28" fmla="*/ 902065575 w 5216"/>
                <a:gd name="T29" fmla="*/ 25168563 h 762"/>
                <a:gd name="T30" fmla="*/ 277170987 w 5216"/>
                <a:gd name="T31" fmla="*/ 80539400 h 762"/>
                <a:gd name="T32" fmla="*/ 0 w 5216"/>
                <a:gd name="T33" fmla="*/ 120809100 h 762"/>
                <a:gd name="T34" fmla="*/ 791197181 w 5216"/>
                <a:gd name="T35" fmla="*/ 216449638 h 762"/>
                <a:gd name="T36" fmla="*/ 1642868031 w 5216"/>
                <a:gd name="T37" fmla="*/ 352359875 h 762"/>
                <a:gd name="T38" fmla="*/ 2147483647 w 5216"/>
                <a:gd name="T39" fmla="*/ 528539813 h 762"/>
                <a:gd name="T40" fmla="*/ 2147483647 w 5216"/>
                <a:gd name="T41" fmla="*/ 744989450 h 762"/>
                <a:gd name="T42" fmla="*/ 2147483647 w 5216"/>
                <a:gd name="T43" fmla="*/ 951371663 h 762"/>
                <a:gd name="T44" fmla="*/ 2147483647 w 5216"/>
                <a:gd name="T45" fmla="*/ 1298697825 h 762"/>
                <a:gd name="T46" fmla="*/ 2147483647 w 5216"/>
                <a:gd name="T47" fmla="*/ 1439641775 h 762"/>
                <a:gd name="T48" fmla="*/ 2147483647 w 5216"/>
                <a:gd name="T49" fmla="*/ 1560450875 h 762"/>
                <a:gd name="T50" fmla="*/ 2147483647 w 5216"/>
                <a:gd name="T51" fmla="*/ 1666158838 h 762"/>
                <a:gd name="T52" fmla="*/ 2147483647 w 5216"/>
                <a:gd name="T53" fmla="*/ 1746698238 h 762"/>
                <a:gd name="T54" fmla="*/ 2147483647 w 5216"/>
                <a:gd name="T55" fmla="*/ 1817170213 h 762"/>
                <a:gd name="T56" fmla="*/ 2147483647 w 5216"/>
                <a:gd name="T57" fmla="*/ 1862473625 h 762"/>
                <a:gd name="T58" fmla="*/ 2147483647 w 5216"/>
                <a:gd name="T59" fmla="*/ 1897709613 h 762"/>
                <a:gd name="T60" fmla="*/ 2147483647 w 5216"/>
                <a:gd name="T61" fmla="*/ 1917844463 h 762"/>
                <a:gd name="T62" fmla="*/ 2147483647 w 5216"/>
                <a:gd name="T63" fmla="*/ 1917844463 h 762"/>
                <a:gd name="T64" fmla="*/ 2147483647 w 5216"/>
                <a:gd name="T65" fmla="*/ 1907777038 h 762"/>
                <a:gd name="T66" fmla="*/ 2147483647 w 5216"/>
                <a:gd name="T67" fmla="*/ 1882608475 h 762"/>
                <a:gd name="T68" fmla="*/ 2147483647 w 5216"/>
                <a:gd name="T69" fmla="*/ 1842338775 h 762"/>
                <a:gd name="T70" fmla="*/ 2147483647 w 5216"/>
                <a:gd name="T71" fmla="*/ 17970353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48566 h 694"/>
                <a:gd name="T2" fmla="*/ 0 w 5144"/>
                <a:gd name="T3" fmla="*/ 176448566 h 694"/>
                <a:gd name="T4" fmla="*/ 45357919 w 5144"/>
                <a:gd name="T5" fmla="*/ 166365791 h 694"/>
                <a:gd name="T6" fmla="*/ 181431674 w 5144"/>
                <a:gd name="T7" fmla="*/ 141158853 h 694"/>
                <a:gd name="T8" fmla="*/ 413261036 w 5144"/>
                <a:gd name="T9" fmla="*/ 105869140 h 694"/>
                <a:gd name="T10" fmla="*/ 564454097 w 5144"/>
                <a:gd name="T11" fmla="*/ 85703589 h 694"/>
                <a:gd name="T12" fmla="*/ 740846003 w 5144"/>
                <a:gd name="T13" fmla="*/ 65538039 h 694"/>
                <a:gd name="T14" fmla="*/ 937396983 w 5144"/>
                <a:gd name="T15" fmla="*/ 50413876 h 694"/>
                <a:gd name="T16" fmla="*/ 1164186576 w 5144"/>
                <a:gd name="T17" fmla="*/ 35289713 h 694"/>
                <a:gd name="T18" fmla="*/ 1411135243 w 5144"/>
                <a:gd name="T19" fmla="*/ 20165550 h 694"/>
                <a:gd name="T20" fmla="*/ 1688322523 w 5144"/>
                <a:gd name="T21" fmla="*/ 10082775 h 694"/>
                <a:gd name="T22" fmla="*/ 1990708647 w 5144"/>
                <a:gd name="T23" fmla="*/ 5041388 h 694"/>
                <a:gd name="T24" fmla="*/ 2147483647 w 5144"/>
                <a:gd name="T25" fmla="*/ 0 h 694"/>
                <a:gd name="T26" fmla="*/ 2147483647 w 5144"/>
                <a:gd name="T27" fmla="*/ 5041388 h 694"/>
                <a:gd name="T28" fmla="*/ 2147483647 w 5144"/>
                <a:gd name="T29" fmla="*/ 15124163 h 694"/>
                <a:gd name="T30" fmla="*/ 2147483647 w 5144"/>
                <a:gd name="T31" fmla="*/ 35289713 h 694"/>
                <a:gd name="T32" fmla="*/ 2147483647 w 5144"/>
                <a:gd name="T33" fmla="*/ 60496651 h 694"/>
                <a:gd name="T34" fmla="*/ 2147483647 w 5144"/>
                <a:gd name="T35" fmla="*/ 100827752 h 694"/>
                <a:gd name="T36" fmla="*/ 2147483647 w 5144"/>
                <a:gd name="T37" fmla="*/ 146200241 h 694"/>
                <a:gd name="T38" fmla="*/ 2147483647 w 5144"/>
                <a:gd name="T39" fmla="*/ 201655504 h 694"/>
                <a:gd name="T40" fmla="*/ 2147483647 w 5144"/>
                <a:gd name="T41" fmla="*/ 267193543 h 694"/>
                <a:gd name="T42" fmla="*/ 2147483647 w 5144"/>
                <a:gd name="T43" fmla="*/ 347855745 h 694"/>
                <a:gd name="T44" fmla="*/ 2147483647 w 5144"/>
                <a:gd name="T45" fmla="*/ 438600722 h 694"/>
                <a:gd name="T46" fmla="*/ 2147483647 w 5144"/>
                <a:gd name="T47" fmla="*/ 544469862 h 694"/>
                <a:gd name="T48" fmla="*/ 2147483647 w 5144"/>
                <a:gd name="T49" fmla="*/ 670504552 h 694"/>
                <a:gd name="T50" fmla="*/ 2147483647 w 5144"/>
                <a:gd name="T51" fmla="*/ 806622017 h 694"/>
                <a:gd name="T52" fmla="*/ 2147483647 w 5144"/>
                <a:gd name="T53" fmla="*/ 957863646 h 694"/>
                <a:gd name="T54" fmla="*/ 2147483647 w 5144"/>
                <a:gd name="T55" fmla="*/ 1129270824 h 694"/>
                <a:gd name="T56" fmla="*/ 2147483647 w 5144"/>
                <a:gd name="T57" fmla="*/ 1315802166 h 694"/>
                <a:gd name="T58" fmla="*/ 2147483647 w 5144"/>
                <a:gd name="T59" fmla="*/ 1522499058 h 694"/>
                <a:gd name="T60" fmla="*/ 2147483647 w 5144"/>
                <a:gd name="T61" fmla="*/ 174936150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9750363 h 584"/>
                <a:gd name="T2" fmla="*/ 0 w 3112"/>
                <a:gd name="T3" fmla="*/ 1469750363 h 584"/>
                <a:gd name="T4" fmla="*/ 226839727 w 3112"/>
                <a:gd name="T5" fmla="*/ 1409349663 h 584"/>
                <a:gd name="T6" fmla="*/ 846868313 w 3112"/>
                <a:gd name="T7" fmla="*/ 1253314521 h 584"/>
                <a:gd name="T8" fmla="*/ 1275343353 w 3112"/>
                <a:gd name="T9" fmla="*/ 1147613297 h 584"/>
                <a:gd name="T10" fmla="*/ 1769349869 w 3112"/>
                <a:gd name="T11" fmla="*/ 1031845289 h 584"/>
                <a:gd name="T12" fmla="*/ 2147483647 w 3112"/>
                <a:gd name="T13" fmla="*/ 906010497 h 584"/>
                <a:gd name="T14" fmla="*/ 2147483647 w 3112"/>
                <a:gd name="T15" fmla="*/ 770108923 h 584"/>
                <a:gd name="T16" fmla="*/ 2147483647 w 3112"/>
                <a:gd name="T17" fmla="*/ 639240740 h 584"/>
                <a:gd name="T18" fmla="*/ 2147483647 w 3112"/>
                <a:gd name="T19" fmla="*/ 508372557 h 584"/>
                <a:gd name="T20" fmla="*/ 2147483647 w 3112"/>
                <a:gd name="T21" fmla="*/ 387571157 h 584"/>
                <a:gd name="T22" fmla="*/ 2147483647 w 3112"/>
                <a:gd name="T23" fmla="*/ 271803149 h 584"/>
                <a:gd name="T24" fmla="*/ 2147483647 w 3112"/>
                <a:gd name="T25" fmla="*/ 221469233 h 584"/>
                <a:gd name="T26" fmla="*/ 2147483647 w 3112"/>
                <a:gd name="T27" fmla="*/ 171135316 h 584"/>
                <a:gd name="T28" fmla="*/ 2147483647 w 3112"/>
                <a:gd name="T29" fmla="*/ 130868183 h 584"/>
                <a:gd name="T30" fmla="*/ 2147483647 w 3112"/>
                <a:gd name="T31" fmla="*/ 90601050 h 584"/>
                <a:gd name="T32" fmla="*/ 2147483647 w 3112"/>
                <a:gd name="T33" fmla="*/ 60400700 h 584"/>
                <a:gd name="T34" fmla="*/ 2147483647 w 3112"/>
                <a:gd name="T35" fmla="*/ 35233742 h 584"/>
                <a:gd name="T36" fmla="*/ 2147483647 w 3112"/>
                <a:gd name="T37" fmla="*/ 15100175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CB8D98-E04A-4755-A9A1-14855ED9553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A10084-C166-4191-8797-EB270A43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1" r:id="rId2"/>
    <p:sldLayoutId id="2147484037" r:id="rId3"/>
    <p:sldLayoutId id="2147484032" r:id="rId4"/>
    <p:sldLayoutId id="2147484033" r:id="rId5"/>
    <p:sldLayoutId id="2147484034" r:id="rId6"/>
    <p:sldLayoutId id="2147484038" r:id="rId7"/>
    <p:sldLayoutId id="2147484039" r:id="rId8"/>
    <p:sldLayoutId id="2147484040" r:id="rId9"/>
    <p:sldLayoutId id="2147484035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rinaEV\Рабочий стол\Зд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>
            <a:fillRect/>
          </a:stretch>
        </p:blipFill>
        <p:spPr bwMode="auto">
          <a:xfrm>
            <a:off x="4763" y="14288"/>
            <a:ext cx="9144000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9" y="332656"/>
            <a:ext cx="2050680" cy="21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2167" y="4872062"/>
            <a:ext cx="8858250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ФЕДЕРАЛЬНОЕ  ГОСУДАРСТВЕННОЕ  БЮДЖЕТНОЕ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ОБРАЗОВАТЕЛЬНОЕ  УЧРЕЖДЕНИЕ  ВЫСШЕГО  ОБРАЗОВАНИЯ</a:t>
            </a:r>
            <a:endParaRPr lang="ru-RU" sz="1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Calibri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«КУБАНСКИЙ  ГОСУДАРСТВЕННЫЙ  МЕДИЦИНСКИЙ  УНИВЕРСИТЕТ»</a:t>
            </a:r>
            <a:endParaRPr lang="ru-RU" sz="1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Calibri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alibri" pitchFamily="34" charset="0"/>
                <a:cs typeface="Times New Roman" pitchFamily="18" charset="0"/>
              </a:rPr>
              <a:t>МИНИСТЕРСТВА  ЗДРАВООХРАНЕНИЯ  РОССИЙСКОЙ  ФЕДЕРАЦИИ</a:t>
            </a:r>
            <a:endParaRPr lang="ru-RU" sz="1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25" y="5949950"/>
            <a:ext cx="8572500" cy="6159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«Бережливый ВУЗ»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691680" y="295275"/>
            <a:ext cx="7131149" cy="125253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1. Работа деканата ФПК и ППС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38138807"/>
              </p:ext>
            </p:extLst>
          </p:nvPr>
        </p:nvGraphicFramePr>
        <p:xfrm>
          <a:off x="251520" y="2852936"/>
          <a:ext cx="86409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74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411760" y="4653135"/>
            <a:ext cx="5832648" cy="192212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выделенной зоны для заполнения документов при приеме на работу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количество согласований при приеме на работу и территориальная отдаленность структурных подразделений, обязательных для посещения сотрудником с целью прохождения первичных инструктажей</a:t>
            </a:r>
          </a:p>
          <a:p>
            <a:pPr lvl="0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11760" y="2564904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Неудобные рабочие места у сотрудников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места для хранения документов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коммуникаций со структурными подразделениями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07785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правление персоналом: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работу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анкетирования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11560" y="2492896"/>
            <a:ext cx="1872208" cy="187220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проблемы, обозначенные  сотрудниками управления кадров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611560" y="4581128"/>
            <a:ext cx="1872208" cy="1872208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проблемы, обозначенные  лицами оформляющимися на работу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9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63688" y="347662"/>
            <a:ext cx="7131149" cy="125253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2. Управление персоналом: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прием на работу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06523"/>
              </p:ext>
            </p:extLst>
          </p:nvPr>
        </p:nvGraphicFramePr>
        <p:xfrm>
          <a:off x="392878" y="2824003"/>
          <a:ext cx="8358244" cy="355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405390"/>
                <a:gridCol w="4000526"/>
              </a:tblGrid>
              <a:tr h="4972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710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Отсутствие выделенной зоны для заполнения документов при приеме на работу</a:t>
                      </a:r>
                    </a:p>
                    <a:p>
                      <a:pPr>
                        <a:buFont typeface="Arial" pitchFamily="34" charset="0"/>
                        <a:buChar char="•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Большое количество согласований при приеме на работу и территориальная отдаленность структурных подразделений, обязательных для посещения сотрудником с целью прохождения первичных инструктажей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Лица оформляющиеся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работу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Лица оформляющиеся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работу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7450" marR="0" lvl="1" indent="-17145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выделить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зоны для заполнения документов при приеме на работу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минимизировать личное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посещение подразделений Университета для согласования приема на работу</a:t>
                      </a:r>
                    </a:p>
                    <a:p>
                      <a:pPr marL="171450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утвердить сроки и формы оповещения смежных структурных подразделений о приеме на работу сотрудников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1805"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Неудобные рабочие места у сотрудников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 места для хранения документов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коммуникаций со структурными подразделениями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азработать  и внедрить  новую планировку организации рабочих мест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 мест для посетителей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оптимизировать рабочие места сотрудников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оптимизировать 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между структурными подразделениями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Выгнутая вверх стрелка 10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691680" y="323503"/>
            <a:ext cx="7131149" cy="125253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2. Управление персоналом: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прием на работу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7472095"/>
              </p:ext>
            </p:extLst>
          </p:nvPr>
        </p:nvGraphicFramePr>
        <p:xfrm>
          <a:off x="395858" y="2564904"/>
          <a:ext cx="835260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3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771800" y="322263"/>
            <a:ext cx="6051029" cy="874489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3. Студенческий деканат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анкетирования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39752" y="2564904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«живой» очереди обучающихся  при подаче документов на экзамен по допуску к осуществлению медицинской и фармацевтической деятельности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Неравномерная нагрузка на сотрудников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339752" y="4651499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ольшая потеря времени при подаче документов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тсутствие комфортных условий при ожидании в очереди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лительное оформление и проверка документов от одного претендента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67544" y="2492896"/>
            <a:ext cx="1944216" cy="194421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проблемы, обозначенные  сотрудниками деканата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95536" y="4581128"/>
            <a:ext cx="2016224" cy="2016224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 проблемы, обозначенные обучающимися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2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63688" y="296863"/>
            <a:ext cx="7131149" cy="97189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3. Студенческий деканат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76033"/>
              </p:ext>
            </p:extLst>
          </p:nvPr>
        </p:nvGraphicFramePr>
        <p:xfrm>
          <a:off x="392878" y="2801456"/>
          <a:ext cx="835824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3"/>
                <a:gridCol w="1214445"/>
                <a:gridCol w="4000526"/>
              </a:tblGrid>
              <a:tr h="4433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5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«живой» очереди при подаче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документов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экзамен по допуску к медицинской и фармацевтической деятельности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Неравномерная нагрузка для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электронной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анкеты обучающегося (для самостоятельного заполнения в домашних условиях)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и распределение нагрузки между сотрудниками 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32"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электронной записи на подачу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7450" marR="0" lvl="1" indent="-17145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электронной очереди записи на день подачи документов, с созданием электронной базы желающих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028"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Некомфортное место ожидания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3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Равномерное распределение претендентов в течении рабочего времени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подаче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документов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экзамен по допуску к медицинской и фармацевтической деятельности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43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зоны ожидания с комфортными условиями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8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63688" y="295275"/>
            <a:ext cx="7131149" cy="125253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3. Студенческий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деканат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4823144"/>
              </p:ext>
            </p:extLst>
          </p:nvPr>
        </p:nvGraphicFramePr>
        <p:xfrm>
          <a:off x="331995" y="2708920"/>
          <a:ext cx="843845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43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541315" y="404664"/>
            <a:ext cx="7131149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4.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научной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25293"/>
              </p:ext>
            </p:extLst>
          </p:nvPr>
        </p:nvGraphicFramePr>
        <p:xfrm>
          <a:off x="251520" y="2359423"/>
          <a:ext cx="864096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696805"/>
                <a:gridCol w="4135843"/>
              </a:tblGrid>
              <a:tr h="3800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44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Большой бумажный документооборот при планировании, отчетности по научно-исследовательской работе (НИР), в деятельности Локального Этического Комитета, Проблемных научных комиссий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Сложность  оперативного учета индивидуальных достижений по НИР и в разрезе структурных подразделений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Недостаточно эффективное информационное взаимодействие между сотрудниками НОО и ППС/обучающимися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ППС и обучающиеся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ППС и обучающиеся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ППС и 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новых упрощенных форм для планов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отчетов  по научно-исследовательской работе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(НИР) 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основе  электронного документооборота.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рабочих мест  сотрудников НОО (стандартизация, сортировка документации, дисциплина, контроль в деятельности структурного подразделения).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технологий формирования и контроля наполнения индивидуальных «портфолио» обучающихся . Создание индивидуальных портфолио ППС. Внедрение новой программы для оценки научных показателей ППС и научных работников, интегрированной с другими информационными базами.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системы постоянного мониторинга мнения потребителей (ППС, обучающихся) об организации процессов  по разделу НИР в ВУЗе.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8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1541315" y="404664"/>
            <a:ext cx="7131149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4.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научной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50719"/>
              </p:ext>
            </p:extLst>
          </p:nvPr>
        </p:nvGraphicFramePr>
        <p:xfrm>
          <a:off x="251520" y="2480166"/>
          <a:ext cx="8640960" cy="414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696805"/>
                <a:gridCol w="4135843"/>
              </a:tblGrid>
              <a:tr h="3962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Длительное оформление и проверка документации, сопровождающей представление научно-квалификационных работ (диссертаций) к защите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Инертность ППС в освоении навыков в области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IT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-технологий.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Отсутствие системы регулирования потоков обращающихся (ППС  и обучающихся) в научно-организационный отдел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Необходимость повышения уровня знаний и формирования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 бережливого поведения сотрудников и обучающихся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ППС и обучающиеся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НОО,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ППС и обучающиеся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Регламентация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документооборота, направленная на сокращение  сроков оформления и проверки документации,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сопровождающей представление научно-квалификационных работ (диссертаций) к защите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системы стимулирования персонала 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освоение новых навык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ов в области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IT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-технологий.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графика работы сотрудников НОО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устойчивой модели бережливого поведения сотрудников НОО, ППС и обучающихся на основе популяризации культуры «бережливости» и  инициирования процессов самоорганизации на бережливое отношение.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8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541315" y="404664"/>
            <a:ext cx="7131149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4.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научной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9611190"/>
              </p:ext>
            </p:extLst>
          </p:nvPr>
        </p:nvGraphicFramePr>
        <p:xfrm>
          <a:off x="251520" y="2543993"/>
          <a:ext cx="864096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6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187624" y="3944268"/>
            <a:ext cx="69183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«Проект основан на принципах внедрения бережливого производства. Это важно, потому что наша национальная система здравоохранения ориентирована на создание </a:t>
            </a:r>
            <a:r>
              <a:rPr lang="ru-RU" b="1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пациенто-центрированной</a:t>
            </a:r>
            <a:r>
              <a:rPr lang="ru-RU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помощи. Нам важно оказывать не только качественную медицинскую помощь, но и создавать комфортные условия для выздоровления»</a:t>
            </a:r>
          </a:p>
        </p:txBody>
      </p:sp>
      <p:pic>
        <p:nvPicPr>
          <p:cNvPr id="9222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6115" y="2210083"/>
            <a:ext cx="42378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В.И. Скворцова</a:t>
            </a:r>
          </a:p>
          <a:p>
            <a:pPr algn="ctr">
              <a:defRPr/>
            </a:pPr>
            <a:r>
              <a:rPr lang="ru-RU" sz="1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Министр здравоохранения Российской Федерации</a:t>
            </a:r>
          </a:p>
        </p:txBody>
      </p:sp>
      <p:pic>
        <p:nvPicPr>
          <p:cNvPr id="9225" name="Picture 9" descr="F:\Documents and Settings\Secretar\Рабочий стол\339c869adbf2762d737012f73e8c4f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293" y="1130399"/>
            <a:ext cx="3395663" cy="25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541315" y="404664"/>
            <a:ext cx="7131149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4.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научной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9010496"/>
              </p:ext>
            </p:extLst>
          </p:nvPr>
        </p:nvGraphicFramePr>
        <p:xfrm>
          <a:off x="304006" y="2276872"/>
          <a:ext cx="85164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26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771800" y="309563"/>
            <a:ext cx="6051029" cy="1031206"/>
          </a:xfrm>
        </p:spPr>
        <p:txBody>
          <a:bodyPr/>
          <a:lstStyle/>
          <a:p>
            <a:pPr lvl="0"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5. Приемная кампания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анкетирования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339752" y="2635275"/>
            <a:ext cx="5904656" cy="17298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Длительное время приема документов от одного абитуриента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напряжение при работе в комиссии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39752" y="4581128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Эмоциональная напряженность при подаче документов в ВУЗ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комфортных условий при ожидании в очереди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Длительное оформление и проверка документов от одного абитуриента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95536" y="4653136"/>
            <a:ext cx="2016224" cy="2016224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проблемы, обозначенные  сотрудниками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абитуриентами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67544" y="2492896"/>
            <a:ext cx="1944216" cy="194421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проблемы, обозначенные  сотрудниками</a:t>
            </a:r>
          </a:p>
          <a:p>
            <a:pPr lvl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691680" y="347663"/>
            <a:ext cx="7131149" cy="1062038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5. Приемная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кампания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15706"/>
              </p:ext>
            </p:extLst>
          </p:nvPr>
        </p:nvGraphicFramePr>
        <p:xfrm>
          <a:off x="392878" y="2165668"/>
          <a:ext cx="835824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3"/>
                <a:gridCol w="1214445"/>
                <a:gridCol w="4000526"/>
              </a:tblGrid>
              <a:tr h="4433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5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Неудобные рабочие места у сотрудников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Длительное оформление и проверка документов от одного абитуриента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абитуриенты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 и внедрить  новую планировку организации рабочих мест, мест ожидания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анкеты абитуриента (для самостоятельного заполнения в домашних условиях)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24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электронной записи на подачу документов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электронной формы заявления о приеме документов от абитуриента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абитуриенты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1750" marR="0" lvl="1" indent="-28575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электронной очереди записи на день подачи документов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028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Некомфортное место ожидания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дозвониться в приемную комиссию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абитуриенты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Разграничение потоков «сдающих» и «ожидающих» абитуриентов при подаче документов </a:t>
                      </a:r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7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«накопителя» для ожидания очереди с комфортными условиями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7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Выгнутая вверх стрелка 9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63688" y="295275"/>
            <a:ext cx="7131149" cy="1252537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Кейс 5. Приемная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кампания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6427987"/>
              </p:ext>
            </p:extLst>
          </p:nvPr>
        </p:nvGraphicFramePr>
        <p:xfrm>
          <a:off x="323850" y="2492896"/>
          <a:ext cx="849662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26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63688" y="334962"/>
            <a:ext cx="7131149" cy="1252537"/>
          </a:xfrm>
        </p:spPr>
        <p:txBody>
          <a:bodyPr/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решаются методами бережливого производства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5640970"/>
              </p:ext>
            </p:extLst>
          </p:nvPr>
        </p:nvGraphicFramePr>
        <p:xfrm>
          <a:off x="323850" y="2492896"/>
          <a:ext cx="849662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047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418357" y="404664"/>
            <a:ext cx="7491189" cy="1352377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достигается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устранения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6654648"/>
              </p:ext>
            </p:extLst>
          </p:nvPr>
        </p:nvGraphicFramePr>
        <p:xfrm>
          <a:off x="323850" y="2564904"/>
          <a:ext cx="835260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3288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Девиз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92624581"/>
              </p:ext>
            </p:extLst>
          </p:nvPr>
        </p:nvGraphicFramePr>
        <p:xfrm>
          <a:off x="323850" y="2848943"/>
          <a:ext cx="8424614" cy="293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42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0245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418864"/>
              </p:ext>
            </p:extLst>
          </p:nvPr>
        </p:nvGraphicFramePr>
        <p:xfrm>
          <a:off x="457200" y="21925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771800" y="314747"/>
            <a:ext cx="6051029" cy="1252537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развития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бережливого производства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LarinaEV\Рабочий стол\Зд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>
            <a:fillRect/>
          </a:stretch>
        </p:blipFill>
        <p:spPr bwMode="auto">
          <a:xfrm>
            <a:off x="3851920" y="3501008"/>
            <a:ext cx="4924165" cy="2808312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2440180" y="404664"/>
            <a:ext cx="6411069" cy="125253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Бережливые технологии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здравоохранении и образовании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static.kremlin.ru/media/events/photos/big2x/zn7As4rkprg7eU5ILIy8980BfpfLxfq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71" y="2204864"/>
            <a:ext cx="4443153" cy="2739044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5" name="Выгнутая влево стрелка 14"/>
          <p:cNvSpPr/>
          <p:nvPr/>
        </p:nvSpPr>
        <p:spPr>
          <a:xfrm>
            <a:off x="3984496" y="429309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366590" y="260648"/>
            <a:ext cx="6411069" cy="1252537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программы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КубГМУ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16755" r="7607" b="7837"/>
          <a:stretch/>
        </p:blipFill>
        <p:spPr bwMode="auto">
          <a:xfrm>
            <a:off x="1287929" y="2060848"/>
            <a:ext cx="6524431" cy="452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1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366590" y="260648"/>
            <a:ext cx="6411069" cy="1252537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КубГМУ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6235648"/>
              </p:ext>
            </p:extLst>
          </p:nvPr>
        </p:nvGraphicFramePr>
        <p:xfrm>
          <a:off x="467544" y="1916832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3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2293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6826591"/>
              </p:ext>
            </p:extLst>
          </p:nvPr>
        </p:nvGraphicFramePr>
        <p:xfrm>
          <a:off x="251520" y="2492896"/>
          <a:ext cx="847853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051029" cy="1063897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кейсы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943" y="2564904"/>
            <a:ext cx="813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356" y="3334345"/>
            <a:ext cx="813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083322"/>
            <a:ext cx="813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819799"/>
            <a:ext cx="813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943" y="5589240"/>
            <a:ext cx="813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95736" y="2564904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Неудобные рабочие места у сотрудников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проблемы, обозначенные обучающимися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места в архиве (часть документов хранится в кабинетах)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материально-техническое оснащение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Несовершенный алгоритм электронной записи на обучение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видео- 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аудиофиксации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93253" y="4653136"/>
            <a:ext cx="5899689" cy="187220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очередь в деканат в пиковые часы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 дозвониться в деканат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Сложности с предварительной записью на циклы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количество сотрудников деканата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Некомфортная зона ожидания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количество копий документов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95736" y="2563267"/>
            <a:ext cx="5904656" cy="19458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Неудобные рабочие места у сотрудников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места в архиве (часть документов хранится в кабинетах)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материально-техническое оснащение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Несовершенный алгоритм электронной записи на обучение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видео- 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аудиофиксации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051720" y="334962"/>
            <a:ext cx="6773592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Работа деканата ФПК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ППС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анкетирования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95536" y="2492896"/>
            <a:ext cx="1872208" cy="1872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проблемы, обозначенные  сотрудниками</a:t>
            </a:r>
          </a:p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деканата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23528" y="4653136"/>
            <a:ext cx="1944216" cy="1944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 проблемы, обозначенные обучающимися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575697">
            <a:off x="8244408" y="6219846"/>
            <a:ext cx="856112" cy="514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9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23528" y="335732"/>
            <a:ext cx="1224136" cy="11490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5286375"/>
            <a:ext cx="1143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15"/>
          <p:cNvSpPr>
            <a:spLocks noChangeArrowheads="1"/>
          </p:cNvSpPr>
          <p:nvPr/>
        </p:nvSpPr>
        <p:spPr bwMode="auto">
          <a:xfrm>
            <a:off x="0" y="6707188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11269" name="Picture 2" descr="C:\Users\1\Desktop\логотип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70359"/>
            <a:ext cx="1071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627770" y="404664"/>
            <a:ext cx="8107214" cy="1252537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Работа деканата ФПК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ППС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9612"/>
              </p:ext>
            </p:extLst>
          </p:nvPr>
        </p:nvGraphicFramePr>
        <p:xfrm>
          <a:off x="392878" y="2585908"/>
          <a:ext cx="8358244" cy="40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3"/>
                <a:gridCol w="1214445"/>
                <a:gridCol w="4000526"/>
              </a:tblGrid>
              <a:tr h="5058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опроса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5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Неудобные рабочие сотрудников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видео- и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аудиофиксации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Некомфортная зона ожидания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Большая очередь в деканат в пиковые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Трудно дозвониться в деканат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 и внедрить  новую планировку организации рабочих мест, зоны ожидания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ru-RU" sz="12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центра. Перераспределить обязанности между сотрудниками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центра и сотрудниками деканата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568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Несовершенный  алгоритм электронной записи на обучение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Сложности с предварительной записью на циклы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Недостаточное количество сотрудников деканата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6375" marR="0" lvl="1" indent="-171450" algn="just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Ограничить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самозапись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слушателей (бюджет) через Интернет квотой для каждого ЛПУ</a:t>
                      </a:r>
                    </a:p>
                    <a:p>
                      <a:pPr marL="206375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6375" marR="0" lvl="1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Ввести в  действие новый,  оптимальный график работы сотрудников деканата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 слушателями (время приема)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028"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 места в архиве (часть документов хранится в кабинетах)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 копий документов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Недостаточное материально-техническое оснащение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3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 и внедрить базу данных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слушателей, </a:t>
                      </a:r>
                    </a:p>
                    <a:p>
                      <a:pPr marL="243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Выгрузка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информации о слушателе из федерального портала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43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архив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707187"/>
            <a:ext cx="9144000" cy="301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anchor="ctr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463992">
            <a:off x="8316416" y="6076801"/>
            <a:ext cx="784104" cy="4716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2056</TotalTime>
  <Words>1794</Words>
  <Application>Microsoft Office PowerPoint</Application>
  <PresentationFormat>Экран (4:3)</PresentationFormat>
  <Paragraphs>309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Презентация PowerPoint</vt:lpstr>
      <vt:lpstr>История развития бережливого производства</vt:lpstr>
      <vt:lpstr>Бережливые технологии в здравоохранении и образовании</vt:lpstr>
      <vt:lpstr>Проект программы реализации в КубГМУ</vt:lpstr>
      <vt:lpstr>Цели и задачи реализации в КубГМУ</vt:lpstr>
      <vt:lpstr>Ключевые кейсы</vt:lpstr>
      <vt:lpstr>Кейс 1. Работа деканата ФПК и ППС Данные анкетирования </vt:lpstr>
      <vt:lpstr>Кейс 1. Работа деканата ФПК и ППС Организация работ </vt:lpstr>
      <vt:lpstr>Кейс 1. Работа деканата ФПК и ППС  Ожидаемые результаты </vt:lpstr>
      <vt:lpstr>Кейс 2. Управление персоналом: прием на работу Данные анкетирования</vt:lpstr>
      <vt:lpstr>Кейс 2. Управление персоналом: прием на работу  Организация работ</vt:lpstr>
      <vt:lpstr>Кейс 2. Управление персоналом: прием на работу  Ожидаемые результаты</vt:lpstr>
      <vt:lpstr>Кейс 3. Студенческий деканат Данные анкетирования</vt:lpstr>
      <vt:lpstr>Кейс 3. Студенческий деканат  Организация работ</vt:lpstr>
      <vt:lpstr>Кейс 3. Студенческий деканат Ожидаемые результаты </vt:lpstr>
      <vt:lpstr>Кейс 4. Мониторинг научной деятельности Организация работ </vt:lpstr>
      <vt:lpstr>Кейс 4. Мониторинг научной деятельности Организация работ </vt:lpstr>
      <vt:lpstr>Кейс 4. Мониторинг научной деятельности Ожидаемые результаты </vt:lpstr>
      <vt:lpstr>Кейс 4. Мониторинг научной деятельности Ожидаемые результаты </vt:lpstr>
      <vt:lpstr>Кейс 5. Приемная кампания Данные анкетирования</vt:lpstr>
      <vt:lpstr>Кейс 5. Приемная кампания Организация работ</vt:lpstr>
      <vt:lpstr>Кейс 5. Приемная кампания Ожидаемые результаты</vt:lpstr>
      <vt:lpstr>Проблемы, которые не решаются методами бережливого производства</vt:lpstr>
      <vt:lpstr>Эффективность достигается за счет устранения </vt:lpstr>
      <vt:lpstr>Девиз  программы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Мониторинга эффективности деятельности  КубГМУ</dc:title>
  <dc:creator>Irina Cherednyk</dc:creator>
  <cp:lastModifiedBy>Чабанец Елена Алексеевна</cp:lastModifiedBy>
  <cp:revision>194</cp:revision>
  <cp:lastPrinted>2018-02-14T09:37:15Z</cp:lastPrinted>
  <dcterms:created xsi:type="dcterms:W3CDTF">2013-11-16T07:28:43Z</dcterms:created>
  <dcterms:modified xsi:type="dcterms:W3CDTF">2018-03-12T17:07:34Z</dcterms:modified>
</cp:coreProperties>
</file>